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92" r:id="rId1"/>
  </p:sldMasterIdLst>
  <p:sldIdLst>
    <p:sldId id="310" r:id="rId2"/>
    <p:sldId id="311" r:id="rId3"/>
    <p:sldId id="257" r:id="rId4"/>
    <p:sldId id="265" r:id="rId5"/>
    <p:sldId id="266" r:id="rId6"/>
    <p:sldId id="267" r:id="rId7"/>
    <p:sldId id="268" r:id="rId8"/>
    <p:sldId id="279" r:id="rId9"/>
    <p:sldId id="269" r:id="rId10"/>
    <p:sldId id="270" r:id="rId11"/>
    <p:sldId id="272" r:id="rId12"/>
    <p:sldId id="274" r:id="rId13"/>
    <p:sldId id="280" r:id="rId14"/>
    <p:sldId id="275" r:id="rId15"/>
    <p:sldId id="281" r:id="rId16"/>
    <p:sldId id="282" r:id="rId17"/>
    <p:sldId id="297" r:id="rId18"/>
    <p:sldId id="285" r:id="rId19"/>
    <p:sldId id="286" r:id="rId20"/>
    <p:sldId id="313" r:id="rId21"/>
    <p:sldId id="296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14" r:id="rId30"/>
    <p:sldId id="301" r:id="rId31"/>
    <p:sldId id="322" r:id="rId32"/>
    <p:sldId id="302" r:id="rId33"/>
    <p:sldId id="324" r:id="rId34"/>
    <p:sldId id="306" r:id="rId35"/>
    <p:sldId id="307" r:id="rId36"/>
    <p:sldId id="308" r:id="rId37"/>
    <p:sldId id="312" r:id="rId38"/>
  </p:sldIdLst>
  <p:sldSz cx="12192000" cy="6858000"/>
  <p:notesSz cx="7772400" cy="10058400"/>
  <p:defaultTextStyle>
    <a:defPPr>
      <a:defRPr lang="en-US"/>
    </a:defPPr>
    <a:lvl1pPr marL="0" algn="l" defTabSz="9140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39" algn="l" defTabSz="9140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80" algn="l" defTabSz="9140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119" algn="l" defTabSz="9140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158" algn="l" defTabSz="9140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197" algn="l" defTabSz="9140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239" algn="l" defTabSz="9140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277" algn="l" defTabSz="9140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316" algn="l" defTabSz="9140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32" userDrawn="1">
          <p15:clr>
            <a:srgbClr val="A4A3A4"/>
          </p15:clr>
        </p15:guide>
        <p15:guide id="2" pos="30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31CB"/>
    <a:srgbClr val="A35F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AACE4F-159B-412C-9429-65F77841E0D2}" v="125" dt="2023-06-24T05:59:58.209"/>
    <p1510:client id="{11F0865C-5AB8-4A1F-801D-2AF0477E35CA}" v="1" dt="2023-06-05T13:14:35.642"/>
    <p1510:client id="{165E1985-B72E-4654-8CFD-F606C08B2684}" v="399" dt="2023-06-07T07:43:55.440"/>
    <p1510:client id="{1925425D-73E0-499F-A4C1-7C4B3F289F6A}" v="67" dt="2023-06-05T14:11:30.713"/>
    <p1510:client id="{2B890FEC-BE8C-41DB-B700-E1851BE78AE2}" v="424" dt="2023-06-05T16:09:37.519"/>
    <p1510:client id="{4306C371-7D67-4461-98B8-0FEEEFA5A8C8}" v="105" dt="2023-06-07T07:58:04.146"/>
    <p1510:client id="{58171A8F-5737-4A72-874E-2F443D82611D}" v="2" dt="2023-06-05T18:17:24.207"/>
    <p1510:client id="{884AE277-4B4D-455D-8EB3-1AF5663DA00D}" v="14" dt="2023-06-05T13:27:06.842"/>
    <p1510:client id="{95BBB988-1E69-4290-B907-15B25493EF46}" v="218" dt="2023-06-06T19:10:53.747"/>
    <p1510:client id="{A6EBF867-C4FC-4716-BDA6-5AC2AFB159F7}" v="77" dt="2023-06-07T07:55:53.315"/>
    <p1510:client id="{BB80BF4B-3129-4A82-8E61-9E1B94820A1C}" v="806" dt="2023-06-05T20:01:11.696"/>
    <p1510:client id="{C62652C2-76C3-4371-A968-3DD1BE813C14}" v="130" dt="2023-06-30T06:03:35.654"/>
    <p1510:client id="{CD87BD17-7C39-4622-B853-1F4B0BEF8C97}" v="760" dt="2023-06-05T15:14:20.545"/>
    <p1510:client id="{D1243848-01CA-4769-B408-76B9F4121E35}" v="384" dt="2023-06-05T15:18:49.419"/>
    <p1510:client id="{D8CEB234-E598-448E-91E2-F02D07B22D0B}" v="81" dt="2023-06-08T05:43:27.213"/>
    <p1510:client id="{E43E9CE5-F8B8-4D66-A730-47F4FF1221C2}" v="21" dt="2023-06-30T02:49:17.011"/>
    <p1510:client id="{E442BF77-82B3-4F39-9BC8-1A4816C375C1}" v="12" dt="2023-06-05T18:47:28.65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732"/>
        <p:guide pos="30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sna Mehween" userId="0fcc456c8d1ea4c1" providerId="Windows Live" clId="Web-{D1243848-01CA-4769-B408-76B9F4121E35}"/>
    <pc:docChg chg="mod addSld delSld modSld sldOrd addMainMaster delMainMaster modMainMaster setSldSz">
      <pc:chgData name="Husna Mehween" userId="0fcc456c8d1ea4c1" providerId="Windows Live" clId="Web-{D1243848-01CA-4769-B408-76B9F4121E35}" dt="2023-06-05T15:18:49.419" v="327"/>
      <pc:docMkLst>
        <pc:docMk/>
      </pc:docMkLst>
      <pc:sldChg chg="del">
        <pc:chgData name="Husna Mehween" userId="0fcc456c8d1ea4c1" providerId="Windows Live" clId="Web-{D1243848-01CA-4769-B408-76B9F4121E35}" dt="2023-06-05T14:13:14.466" v="1"/>
        <pc:sldMkLst>
          <pc:docMk/>
          <pc:sldMk cId="0" sldId="256"/>
        </pc:sldMkLst>
      </pc:sldChg>
      <pc:sldChg chg="modSp mod modClrScheme chgLayout">
        <pc:chgData name="Husna Mehween" userId="0fcc456c8d1ea4c1" providerId="Windows Live" clId="Web-{D1243848-01CA-4769-B408-76B9F4121E35}" dt="2023-06-05T15:18:49.419" v="327"/>
        <pc:sldMkLst>
          <pc:docMk/>
          <pc:sldMk cId="0" sldId="257"/>
        </pc:sldMkLst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57"/>
            <ac:spMk id="2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57"/>
            <ac:spMk id="4" creationId="{A4907FE5-9C32-C51A-9147-EBE5C757883A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57"/>
            <ac:spMk id="13" creationId="{FE5ECD52-6A23-4FF4-8C32-7B5DE9973ADA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57"/>
            <ac:spMk id="19" creationId="{45624C63-3CCA-4EA6-B822-6E710A82062B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57"/>
            <ac:spMk id="21" creationId="{0D187C4E-14B9-4504-B200-5127823FA78C}"/>
          </ac:spMkLst>
        </pc:spChg>
        <pc:picChg chg="mod">
          <ac:chgData name="Husna Mehween" userId="0fcc456c8d1ea4c1" providerId="Windows Live" clId="Web-{D1243848-01CA-4769-B408-76B9F4121E35}" dt="2023-06-05T15:18:41.794" v="326"/>
          <ac:picMkLst>
            <pc:docMk/>
            <pc:sldMk cId="0" sldId="257"/>
            <ac:picMk id="3" creationId="{F98CA3C8-A171-87F9-E838-A35AD020EE7C}"/>
          </ac:picMkLst>
        </pc:picChg>
        <pc:picChg chg="mod">
          <ac:chgData name="Husna Mehween" userId="0fcc456c8d1ea4c1" providerId="Windows Live" clId="Web-{D1243848-01CA-4769-B408-76B9F4121E35}" dt="2023-06-05T15:18:41.794" v="326"/>
          <ac:picMkLst>
            <pc:docMk/>
            <pc:sldMk cId="0" sldId="257"/>
            <ac:picMk id="9" creationId="{26E32CE1-D113-412E-9933-113646E21F53}"/>
          </ac:picMkLst>
        </pc:picChg>
        <pc:picChg chg="mod">
          <ac:chgData name="Husna Mehween" userId="0fcc456c8d1ea4c1" providerId="Windows Live" clId="Web-{D1243848-01CA-4769-B408-76B9F4121E35}" dt="2023-06-05T15:18:41.794" v="326"/>
          <ac:picMkLst>
            <pc:docMk/>
            <pc:sldMk cId="0" sldId="257"/>
            <ac:picMk id="11" creationId="{117B7C8B-175B-4009-808B-9F66FD108AB3}"/>
          </ac:picMkLst>
        </pc:picChg>
        <pc:picChg chg="mod">
          <ac:chgData name="Husna Mehween" userId="0fcc456c8d1ea4c1" providerId="Windows Live" clId="Web-{D1243848-01CA-4769-B408-76B9F4121E35}" dt="2023-06-05T15:18:41.794" v="326"/>
          <ac:picMkLst>
            <pc:docMk/>
            <pc:sldMk cId="0" sldId="257"/>
            <ac:picMk id="15" creationId="{5C3F2B96-5F34-41C9-8E37-A9CD279A4270}"/>
          </ac:picMkLst>
        </pc:picChg>
        <pc:picChg chg="mod">
          <ac:chgData name="Husna Mehween" userId="0fcc456c8d1ea4c1" providerId="Windows Live" clId="Web-{D1243848-01CA-4769-B408-76B9F4121E35}" dt="2023-06-05T15:18:41.794" v="326"/>
          <ac:picMkLst>
            <pc:docMk/>
            <pc:sldMk cId="0" sldId="257"/>
            <ac:picMk id="17" creationId="{9A4E02BF-4F0E-44E2-A489-075900B7866C}"/>
          </ac:picMkLst>
        </pc:picChg>
      </pc:sldChg>
      <pc:sldChg chg="modSp mod modClrScheme chgLayout">
        <pc:chgData name="Husna Mehween" userId="0fcc456c8d1ea4c1" providerId="Windows Live" clId="Web-{D1243848-01CA-4769-B408-76B9F4121E35}" dt="2023-06-05T15:18:49.419" v="327"/>
        <pc:sldMkLst>
          <pc:docMk/>
          <pc:sldMk cId="0" sldId="265"/>
        </pc:sldMkLst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65"/>
            <ac:spMk id="2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65"/>
            <ac:spMk id="12" creationId="{FE5ECD52-6A23-4FF4-8C32-7B5DE9973ADA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65"/>
            <ac:spMk id="18" creationId="{45624C63-3CCA-4EA6-B822-6E710A82062B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65"/>
            <ac:spMk id="20" creationId="{0D187C4E-14B9-4504-B200-5127823FA78C}"/>
          </ac:spMkLst>
        </pc:spChg>
        <pc:picChg chg="mod">
          <ac:chgData name="Husna Mehween" userId="0fcc456c8d1ea4c1" providerId="Windows Live" clId="Web-{D1243848-01CA-4769-B408-76B9F4121E35}" dt="2023-06-05T15:18:41.794" v="326"/>
          <ac:picMkLst>
            <pc:docMk/>
            <pc:sldMk cId="0" sldId="265"/>
            <ac:picMk id="4" creationId="{881CAF21-FBD5-953C-51E8-43338E685626}"/>
          </ac:picMkLst>
        </pc:picChg>
        <pc:picChg chg="mod">
          <ac:chgData name="Husna Mehween" userId="0fcc456c8d1ea4c1" providerId="Windows Live" clId="Web-{D1243848-01CA-4769-B408-76B9F4121E35}" dt="2023-06-05T15:18:41.794" v="326"/>
          <ac:picMkLst>
            <pc:docMk/>
            <pc:sldMk cId="0" sldId="265"/>
            <ac:picMk id="8" creationId="{26E32CE1-D113-412E-9933-113646E21F53}"/>
          </ac:picMkLst>
        </pc:picChg>
        <pc:picChg chg="mod">
          <ac:chgData name="Husna Mehween" userId="0fcc456c8d1ea4c1" providerId="Windows Live" clId="Web-{D1243848-01CA-4769-B408-76B9F4121E35}" dt="2023-06-05T15:18:41.794" v="326"/>
          <ac:picMkLst>
            <pc:docMk/>
            <pc:sldMk cId="0" sldId="265"/>
            <ac:picMk id="10" creationId="{117B7C8B-175B-4009-808B-9F66FD108AB3}"/>
          </ac:picMkLst>
        </pc:picChg>
        <pc:picChg chg="mod">
          <ac:chgData name="Husna Mehween" userId="0fcc456c8d1ea4c1" providerId="Windows Live" clId="Web-{D1243848-01CA-4769-B408-76B9F4121E35}" dt="2023-06-05T15:18:41.794" v="326"/>
          <ac:picMkLst>
            <pc:docMk/>
            <pc:sldMk cId="0" sldId="265"/>
            <ac:picMk id="14" creationId="{5C3F2B96-5F34-41C9-8E37-A9CD279A4270}"/>
          </ac:picMkLst>
        </pc:picChg>
        <pc:picChg chg="mod">
          <ac:chgData name="Husna Mehween" userId="0fcc456c8d1ea4c1" providerId="Windows Live" clId="Web-{D1243848-01CA-4769-B408-76B9F4121E35}" dt="2023-06-05T15:18:41.794" v="326"/>
          <ac:picMkLst>
            <pc:docMk/>
            <pc:sldMk cId="0" sldId="265"/>
            <ac:picMk id="16" creationId="{9A4E02BF-4F0E-44E2-A489-075900B7866C}"/>
          </ac:picMkLst>
        </pc:picChg>
      </pc:sldChg>
      <pc:sldChg chg="modSp mod modClrScheme chgLayout">
        <pc:chgData name="Husna Mehween" userId="0fcc456c8d1ea4c1" providerId="Windows Live" clId="Web-{D1243848-01CA-4769-B408-76B9F4121E35}" dt="2023-06-05T15:18:49.419" v="327"/>
        <pc:sldMkLst>
          <pc:docMk/>
          <pc:sldMk cId="0" sldId="266"/>
        </pc:sldMkLst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66"/>
            <ac:spMk id="2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66"/>
            <ac:spMk id="56" creationId="{623695FD-17A6-460C-AFB4-A56F8DFB4ED3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66"/>
            <ac:spMk id="59" creationId="{8F54B2FB-3F54-4350-8D1B-F86D677CA7ED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66"/>
            <ac:spMk id="62" creationId="{DDB56DB5-0324-4F79-9AB8-CB18C1DC8743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66"/>
            <ac:spMk id="63" creationId="{529DF628-3DC1-41BF-9730-E680D7FC23A1}"/>
          </ac:spMkLst>
        </pc:spChg>
        <pc:picChg chg="mod">
          <ac:chgData name="Husna Mehween" userId="0fcc456c8d1ea4c1" providerId="Windows Live" clId="Web-{D1243848-01CA-4769-B408-76B9F4121E35}" dt="2023-06-05T15:18:41.794" v="326"/>
          <ac:picMkLst>
            <pc:docMk/>
            <pc:sldMk cId="0" sldId="266"/>
            <ac:picMk id="3" creationId="{708DB2FE-CB5D-F2CD-B868-312D4D689DC3}"/>
          </ac:picMkLst>
        </pc:picChg>
        <pc:picChg chg="mod">
          <ac:chgData name="Husna Mehween" userId="0fcc456c8d1ea4c1" providerId="Windows Live" clId="Web-{D1243848-01CA-4769-B408-76B9F4121E35}" dt="2023-06-05T15:18:41.794" v="326"/>
          <ac:picMkLst>
            <pc:docMk/>
            <pc:sldMk cId="0" sldId="266"/>
            <ac:picMk id="57" creationId="{AA085689-791F-4B8F-9F30-12415B97D366}"/>
          </ac:picMkLst>
        </pc:picChg>
        <pc:picChg chg="mod">
          <ac:chgData name="Husna Mehween" userId="0fcc456c8d1ea4c1" providerId="Windows Live" clId="Web-{D1243848-01CA-4769-B408-76B9F4121E35}" dt="2023-06-05T15:18:41.794" v="326"/>
          <ac:picMkLst>
            <pc:docMk/>
            <pc:sldMk cId="0" sldId="266"/>
            <ac:picMk id="58" creationId="{AA3FED7F-6821-47C0-A464-E9278B24129E}"/>
          </ac:picMkLst>
        </pc:picChg>
        <pc:picChg chg="mod">
          <ac:chgData name="Husna Mehween" userId="0fcc456c8d1ea4c1" providerId="Windows Live" clId="Web-{D1243848-01CA-4769-B408-76B9F4121E35}" dt="2023-06-05T15:18:41.794" v="326"/>
          <ac:picMkLst>
            <pc:docMk/>
            <pc:sldMk cId="0" sldId="266"/>
            <ac:picMk id="60" creationId="{561B34F5-88E5-4711-BC16-3005C29AD7C6}"/>
          </ac:picMkLst>
        </pc:picChg>
        <pc:picChg chg="mod">
          <ac:chgData name="Husna Mehween" userId="0fcc456c8d1ea4c1" providerId="Windows Live" clId="Web-{D1243848-01CA-4769-B408-76B9F4121E35}" dt="2023-06-05T15:18:41.794" v="326"/>
          <ac:picMkLst>
            <pc:docMk/>
            <pc:sldMk cId="0" sldId="266"/>
            <ac:picMk id="61" creationId="{4F3661D0-2268-4D3E-88BA-0647BCBE33AF}"/>
          </ac:picMkLst>
        </pc:picChg>
      </pc:sldChg>
      <pc:sldChg chg="addSp delSp modSp mod setBg modClrScheme chgLayout">
        <pc:chgData name="Husna Mehween" userId="0fcc456c8d1ea4c1" providerId="Windows Live" clId="Web-{D1243848-01CA-4769-B408-76B9F4121E35}" dt="2023-06-05T15:18:49.419" v="327"/>
        <pc:sldMkLst>
          <pc:docMk/>
          <pc:sldMk cId="0" sldId="267"/>
        </pc:sldMkLst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67"/>
            <ac:spMk id="2" creationId="{00000000-0000-0000-0000-000000000000}"/>
          </ac:spMkLst>
        </pc:spChg>
        <pc:spChg chg="mod ord">
          <ac:chgData name="Husna Mehween" userId="0fcc456c8d1ea4c1" providerId="Windows Live" clId="Web-{D1243848-01CA-4769-B408-76B9F4121E35}" dt="2023-06-05T15:18:41.794" v="326"/>
          <ac:spMkLst>
            <pc:docMk/>
            <pc:sldMk cId="0" sldId="267"/>
            <ac:spMk id="3" creationId="{00000000-0000-0000-0000-000000000000}"/>
          </ac:spMkLst>
        </pc:spChg>
        <pc:spChg chg="add del mod">
          <ac:chgData name="Husna Mehween" userId="0fcc456c8d1ea4c1" providerId="Windows Live" clId="Web-{D1243848-01CA-4769-B408-76B9F4121E35}" dt="2023-06-05T14:28:22.899" v="122"/>
          <ac:spMkLst>
            <pc:docMk/>
            <pc:sldMk cId="0" sldId="267"/>
            <ac:spMk id="5" creationId="{F705BB8E-99B5-EF2F-22CB-80C79D4D2668}"/>
          </ac:spMkLst>
        </pc:spChg>
        <pc:spChg chg="add del mod">
          <ac:chgData name="Husna Mehween" userId="0fcc456c8d1ea4c1" providerId="Windows Live" clId="Web-{D1243848-01CA-4769-B408-76B9F4121E35}" dt="2023-06-05T14:30:03.999" v="130"/>
          <ac:spMkLst>
            <pc:docMk/>
            <pc:sldMk cId="0" sldId="267"/>
            <ac:spMk id="8" creationId="{F4D04590-EF5A-FB2F-899D-9E0B0FC0979F}"/>
          </ac:spMkLst>
        </pc:spChg>
        <pc:spChg chg="add del">
          <ac:chgData name="Husna Mehween" userId="0fcc456c8d1ea4c1" providerId="Windows Live" clId="Web-{D1243848-01CA-4769-B408-76B9F4121E35}" dt="2023-06-05T14:34:24.281" v="134"/>
          <ac:spMkLst>
            <pc:docMk/>
            <pc:sldMk cId="0" sldId="267"/>
            <ac:spMk id="19" creationId="{989BE678-777B-482A-A616-FEDC47B162E5}"/>
          </ac:spMkLst>
        </pc:spChg>
        <pc:spChg chg="add del">
          <ac:chgData name="Husna Mehween" userId="0fcc456c8d1ea4c1" providerId="Windows Live" clId="Web-{D1243848-01CA-4769-B408-76B9F4121E35}" dt="2023-06-05T14:34:24.281" v="134"/>
          <ac:spMkLst>
            <pc:docMk/>
            <pc:sldMk cId="0" sldId="267"/>
            <ac:spMk id="25" creationId="{D28BE0C3-2102-4820-B88B-A448B1840D14}"/>
          </ac:spMkLst>
        </pc:spChg>
        <pc:spChg chg="add mod">
          <ac:chgData name="Husna Mehween" userId="0fcc456c8d1ea4c1" providerId="Windows Live" clId="Web-{D1243848-01CA-4769-B408-76B9F4121E35}" dt="2023-06-05T15:18:41.794" v="326"/>
          <ac:spMkLst>
            <pc:docMk/>
            <pc:sldMk cId="0" sldId="267"/>
            <ac:spMk id="29" creationId="{989BE678-777B-482A-A616-FEDC47B162E5}"/>
          </ac:spMkLst>
        </pc:spChg>
        <pc:spChg chg="add mod">
          <ac:chgData name="Husna Mehween" userId="0fcc456c8d1ea4c1" providerId="Windows Live" clId="Web-{D1243848-01CA-4769-B408-76B9F4121E35}" dt="2023-06-05T15:18:41.794" v="326"/>
          <ac:spMkLst>
            <pc:docMk/>
            <pc:sldMk cId="0" sldId="267"/>
            <ac:spMk id="32" creationId="{D28BE0C3-2102-4820-B88B-A448B1840D14}"/>
          </ac:spMkLst>
        </pc:spChg>
        <pc:picChg chg="add del mod">
          <ac:chgData name="Husna Mehween" userId="0fcc456c8d1ea4c1" providerId="Windows Live" clId="Web-{D1243848-01CA-4769-B408-76B9F4121E35}" dt="2023-06-05T14:28:22.914" v="123"/>
          <ac:picMkLst>
            <pc:docMk/>
            <pc:sldMk cId="0" sldId="267"/>
            <ac:picMk id="4" creationId="{8C692FB2-7699-035F-F1E7-2FAD9A0FD0D7}"/>
          </ac:picMkLst>
        </pc:picChg>
        <pc:picChg chg="add del mod">
          <ac:chgData name="Husna Mehween" userId="0fcc456c8d1ea4c1" providerId="Windows Live" clId="Web-{D1243848-01CA-4769-B408-76B9F4121E35}" dt="2023-06-05T14:30:03.999" v="131"/>
          <ac:picMkLst>
            <pc:docMk/>
            <pc:sldMk cId="0" sldId="267"/>
            <ac:picMk id="7" creationId="{08257163-31FF-2770-CA2A-8DA677202647}"/>
          </ac:picMkLst>
        </pc:picChg>
        <pc:picChg chg="add mod">
          <ac:chgData name="Husna Mehween" userId="0fcc456c8d1ea4c1" providerId="Windows Live" clId="Web-{D1243848-01CA-4769-B408-76B9F4121E35}" dt="2023-06-05T15:18:41.794" v="326"/>
          <ac:picMkLst>
            <pc:docMk/>
            <pc:sldMk cId="0" sldId="267"/>
            <ac:picMk id="10" creationId="{6D04B357-195D-1BDB-7FE8-8231332BEEFE}"/>
          </ac:picMkLst>
        </pc:picChg>
        <pc:picChg chg="add del">
          <ac:chgData name="Husna Mehween" userId="0fcc456c8d1ea4c1" providerId="Windows Live" clId="Web-{D1243848-01CA-4769-B408-76B9F4121E35}" dt="2023-06-05T14:34:24.281" v="134"/>
          <ac:picMkLst>
            <pc:docMk/>
            <pc:sldMk cId="0" sldId="267"/>
            <ac:picMk id="15" creationId="{DF19BAF3-7E20-4B9D-B544-BABAEEA1FA75}"/>
          </ac:picMkLst>
        </pc:picChg>
        <pc:picChg chg="add del">
          <ac:chgData name="Husna Mehween" userId="0fcc456c8d1ea4c1" providerId="Windows Live" clId="Web-{D1243848-01CA-4769-B408-76B9F4121E35}" dt="2023-06-05T14:34:24.281" v="134"/>
          <ac:picMkLst>
            <pc:docMk/>
            <pc:sldMk cId="0" sldId="267"/>
            <ac:picMk id="17" creationId="{950648F4-ABCD-4DF0-8641-76CFB2354721}"/>
          </ac:picMkLst>
        </pc:picChg>
        <pc:picChg chg="add del">
          <ac:chgData name="Husna Mehween" userId="0fcc456c8d1ea4c1" providerId="Windows Live" clId="Web-{D1243848-01CA-4769-B408-76B9F4121E35}" dt="2023-06-05T14:34:24.281" v="134"/>
          <ac:picMkLst>
            <pc:docMk/>
            <pc:sldMk cId="0" sldId="267"/>
            <ac:picMk id="21" creationId="{CF1EB4BD-9C7E-4AA3-9681-C7EB0DA6250B}"/>
          </ac:picMkLst>
        </pc:picChg>
        <pc:picChg chg="add del">
          <ac:chgData name="Husna Mehween" userId="0fcc456c8d1ea4c1" providerId="Windows Live" clId="Web-{D1243848-01CA-4769-B408-76B9F4121E35}" dt="2023-06-05T14:34:24.281" v="134"/>
          <ac:picMkLst>
            <pc:docMk/>
            <pc:sldMk cId="0" sldId="267"/>
            <ac:picMk id="23" creationId="{94AAE3AA-3759-4D28-B0EF-575F25A5146C}"/>
          </ac:picMkLst>
        </pc:picChg>
        <pc:picChg chg="add mod">
          <ac:chgData name="Husna Mehween" userId="0fcc456c8d1ea4c1" providerId="Windows Live" clId="Web-{D1243848-01CA-4769-B408-76B9F4121E35}" dt="2023-06-05T15:18:41.794" v="326"/>
          <ac:picMkLst>
            <pc:docMk/>
            <pc:sldMk cId="0" sldId="267"/>
            <ac:picMk id="27" creationId="{DF19BAF3-7E20-4B9D-B544-BABAEEA1FA75}"/>
          </ac:picMkLst>
        </pc:picChg>
        <pc:picChg chg="add mod">
          <ac:chgData name="Husna Mehween" userId="0fcc456c8d1ea4c1" providerId="Windows Live" clId="Web-{D1243848-01CA-4769-B408-76B9F4121E35}" dt="2023-06-05T15:18:41.794" v="326"/>
          <ac:picMkLst>
            <pc:docMk/>
            <pc:sldMk cId="0" sldId="267"/>
            <ac:picMk id="28" creationId="{950648F4-ABCD-4DF0-8641-76CFB2354721}"/>
          </ac:picMkLst>
        </pc:picChg>
        <pc:picChg chg="add mod">
          <ac:chgData name="Husna Mehween" userId="0fcc456c8d1ea4c1" providerId="Windows Live" clId="Web-{D1243848-01CA-4769-B408-76B9F4121E35}" dt="2023-06-05T15:18:41.794" v="326"/>
          <ac:picMkLst>
            <pc:docMk/>
            <pc:sldMk cId="0" sldId="267"/>
            <ac:picMk id="30" creationId="{CF1EB4BD-9C7E-4AA3-9681-C7EB0DA6250B}"/>
          </ac:picMkLst>
        </pc:picChg>
        <pc:picChg chg="add mod">
          <ac:chgData name="Husna Mehween" userId="0fcc456c8d1ea4c1" providerId="Windows Live" clId="Web-{D1243848-01CA-4769-B408-76B9F4121E35}" dt="2023-06-05T15:18:41.794" v="326"/>
          <ac:picMkLst>
            <pc:docMk/>
            <pc:sldMk cId="0" sldId="267"/>
            <ac:picMk id="31" creationId="{94AAE3AA-3759-4D28-B0EF-575F25A5146C}"/>
          </ac:picMkLst>
        </pc:picChg>
      </pc:sldChg>
      <pc:sldChg chg="addSp delSp modSp mod setBg modClrScheme chgLayout">
        <pc:chgData name="Husna Mehween" userId="0fcc456c8d1ea4c1" providerId="Windows Live" clId="Web-{D1243848-01CA-4769-B408-76B9F4121E35}" dt="2023-06-05T15:18:49.419" v="327"/>
        <pc:sldMkLst>
          <pc:docMk/>
          <pc:sldMk cId="0" sldId="268"/>
        </pc:sldMkLst>
        <pc:spChg chg="mod ord">
          <ac:chgData name="Husna Mehween" userId="0fcc456c8d1ea4c1" providerId="Windows Live" clId="Web-{D1243848-01CA-4769-B408-76B9F4121E35}" dt="2023-06-05T15:18:41.794" v="326"/>
          <ac:spMkLst>
            <pc:docMk/>
            <pc:sldMk cId="0" sldId="268"/>
            <ac:spMk id="2" creationId="{00000000-0000-0000-0000-000000000000}"/>
          </ac:spMkLst>
        </pc:spChg>
        <pc:spChg chg="add del mod">
          <ac:chgData name="Husna Mehween" userId="0fcc456c8d1ea4c1" providerId="Windows Live" clId="Web-{D1243848-01CA-4769-B408-76B9F4121E35}" dt="2023-06-05T14:37:00.431" v="149"/>
          <ac:spMkLst>
            <pc:docMk/>
            <pc:sldMk cId="0" sldId="268"/>
            <ac:spMk id="4" creationId="{F1D6E7B0-52AF-CD4F-7B00-2995289ED0CB}"/>
          </ac:spMkLst>
        </pc:spChg>
        <pc:spChg chg="add mod">
          <ac:chgData name="Husna Mehween" userId="0fcc456c8d1ea4c1" providerId="Windows Live" clId="Web-{D1243848-01CA-4769-B408-76B9F4121E35}" dt="2023-06-05T15:18:41.794" v="326"/>
          <ac:spMkLst>
            <pc:docMk/>
            <pc:sldMk cId="0" sldId="268"/>
            <ac:spMk id="7" creationId="{1F9C97BF-DE7E-2151-04F9-96F9687156DE}"/>
          </ac:spMkLst>
        </pc:spChg>
        <pc:spChg chg="add mod">
          <ac:chgData name="Husna Mehween" userId="0fcc456c8d1ea4c1" providerId="Windows Live" clId="Web-{D1243848-01CA-4769-B408-76B9F4121E35}" dt="2023-06-05T15:18:41.794" v="326"/>
          <ac:spMkLst>
            <pc:docMk/>
            <pc:sldMk cId="0" sldId="268"/>
            <ac:spMk id="16" creationId="{FE5ECD52-6A23-4FF4-8C32-7B5DE9973ADA}"/>
          </ac:spMkLst>
        </pc:spChg>
        <pc:spChg chg="add mod">
          <ac:chgData name="Husna Mehween" userId="0fcc456c8d1ea4c1" providerId="Windows Live" clId="Web-{D1243848-01CA-4769-B408-76B9F4121E35}" dt="2023-06-05T15:18:41.794" v="326"/>
          <ac:spMkLst>
            <pc:docMk/>
            <pc:sldMk cId="0" sldId="268"/>
            <ac:spMk id="22" creationId="{45624C63-3CCA-4EA6-B822-6E710A82062B}"/>
          </ac:spMkLst>
        </pc:spChg>
        <pc:spChg chg="add mod">
          <ac:chgData name="Husna Mehween" userId="0fcc456c8d1ea4c1" providerId="Windows Live" clId="Web-{D1243848-01CA-4769-B408-76B9F4121E35}" dt="2023-06-05T15:18:41.794" v="326"/>
          <ac:spMkLst>
            <pc:docMk/>
            <pc:sldMk cId="0" sldId="268"/>
            <ac:spMk id="24" creationId="{0D187C4E-14B9-4504-B200-5127823FA78C}"/>
          </ac:spMkLst>
        </pc:spChg>
        <pc:picChg chg="add del mod">
          <ac:chgData name="Husna Mehween" userId="0fcc456c8d1ea4c1" providerId="Windows Live" clId="Web-{D1243848-01CA-4769-B408-76B9F4121E35}" dt="2023-06-05T14:37:00.431" v="150"/>
          <ac:picMkLst>
            <pc:docMk/>
            <pc:sldMk cId="0" sldId="268"/>
            <ac:picMk id="3" creationId="{113545D6-AA0B-9F70-0B75-36317FCBE8FF}"/>
          </ac:picMkLst>
        </pc:picChg>
        <pc:picChg chg="add mod">
          <ac:chgData name="Husna Mehween" userId="0fcc456c8d1ea4c1" providerId="Windows Live" clId="Web-{D1243848-01CA-4769-B408-76B9F4121E35}" dt="2023-06-05T15:18:41.794" v="326"/>
          <ac:picMkLst>
            <pc:docMk/>
            <pc:sldMk cId="0" sldId="268"/>
            <ac:picMk id="6" creationId="{D413DACA-DFFA-B4B0-2DCD-B2E94D0160CB}"/>
          </ac:picMkLst>
        </pc:picChg>
        <pc:picChg chg="add mod">
          <ac:chgData name="Husna Mehween" userId="0fcc456c8d1ea4c1" providerId="Windows Live" clId="Web-{D1243848-01CA-4769-B408-76B9F4121E35}" dt="2023-06-05T15:18:41.794" v="326"/>
          <ac:picMkLst>
            <pc:docMk/>
            <pc:sldMk cId="0" sldId="268"/>
            <ac:picMk id="12" creationId="{26E32CE1-D113-412E-9933-113646E21F53}"/>
          </ac:picMkLst>
        </pc:picChg>
        <pc:picChg chg="add mod">
          <ac:chgData name="Husna Mehween" userId="0fcc456c8d1ea4c1" providerId="Windows Live" clId="Web-{D1243848-01CA-4769-B408-76B9F4121E35}" dt="2023-06-05T15:18:41.794" v="326"/>
          <ac:picMkLst>
            <pc:docMk/>
            <pc:sldMk cId="0" sldId="268"/>
            <ac:picMk id="14" creationId="{117B7C8B-175B-4009-808B-9F66FD108AB3}"/>
          </ac:picMkLst>
        </pc:picChg>
        <pc:picChg chg="add mod">
          <ac:chgData name="Husna Mehween" userId="0fcc456c8d1ea4c1" providerId="Windows Live" clId="Web-{D1243848-01CA-4769-B408-76B9F4121E35}" dt="2023-06-05T15:18:41.794" v="326"/>
          <ac:picMkLst>
            <pc:docMk/>
            <pc:sldMk cId="0" sldId="268"/>
            <ac:picMk id="18" creationId="{5C3F2B96-5F34-41C9-8E37-A9CD279A4270}"/>
          </ac:picMkLst>
        </pc:picChg>
        <pc:picChg chg="add mod">
          <ac:chgData name="Husna Mehween" userId="0fcc456c8d1ea4c1" providerId="Windows Live" clId="Web-{D1243848-01CA-4769-B408-76B9F4121E35}" dt="2023-06-05T15:18:41.794" v="326"/>
          <ac:picMkLst>
            <pc:docMk/>
            <pc:sldMk cId="0" sldId="268"/>
            <ac:picMk id="20" creationId="{9A4E02BF-4F0E-44E2-A489-075900B7866C}"/>
          </ac:picMkLst>
        </pc:picChg>
      </pc:sldChg>
      <pc:sldChg chg="addSp delSp modSp mod setBg modClrScheme chgLayout">
        <pc:chgData name="Husna Mehween" userId="0fcc456c8d1ea4c1" providerId="Windows Live" clId="Web-{D1243848-01CA-4769-B408-76B9F4121E35}" dt="2023-06-05T15:18:49.419" v="327"/>
        <pc:sldMkLst>
          <pc:docMk/>
          <pc:sldMk cId="0" sldId="269"/>
        </pc:sldMkLst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69"/>
            <ac:spMk id="2" creationId="{00000000-0000-0000-0000-000000000000}"/>
          </ac:spMkLst>
        </pc:spChg>
        <pc:spChg chg="add del">
          <ac:chgData name="Husna Mehween" userId="0fcc456c8d1ea4c1" providerId="Windows Live" clId="Web-{D1243848-01CA-4769-B408-76B9F4121E35}" dt="2023-06-05T14:22:41.815" v="100"/>
          <ac:spMkLst>
            <pc:docMk/>
            <pc:sldMk cId="0" sldId="269"/>
            <ac:spMk id="12" creationId="{989BE678-777B-482A-A616-FEDC47B162E5}"/>
          </ac:spMkLst>
        </pc:spChg>
        <pc:spChg chg="add del">
          <ac:chgData name="Husna Mehween" userId="0fcc456c8d1ea4c1" providerId="Windows Live" clId="Web-{D1243848-01CA-4769-B408-76B9F4121E35}" dt="2023-06-05T14:22:41.815" v="100"/>
          <ac:spMkLst>
            <pc:docMk/>
            <pc:sldMk cId="0" sldId="269"/>
            <ac:spMk id="18" creationId="{D28BE0C3-2102-4820-B88B-A448B1840D14}"/>
          </ac:spMkLst>
        </pc:spChg>
        <pc:spChg chg="add del">
          <ac:chgData name="Husna Mehween" userId="0fcc456c8d1ea4c1" providerId="Windows Live" clId="Web-{D1243848-01CA-4769-B408-76B9F4121E35}" dt="2023-06-05T14:52:43.647" v="194"/>
          <ac:spMkLst>
            <pc:docMk/>
            <pc:sldMk cId="0" sldId="269"/>
            <ac:spMk id="27" creationId="{8F54B2FB-3F54-4350-8D1B-F86D677CA7ED}"/>
          </ac:spMkLst>
        </pc:spChg>
        <pc:spChg chg="add del">
          <ac:chgData name="Husna Mehween" userId="0fcc456c8d1ea4c1" providerId="Windows Live" clId="Web-{D1243848-01CA-4769-B408-76B9F4121E35}" dt="2023-06-05T14:52:43.647" v="194"/>
          <ac:spMkLst>
            <pc:docMk/>
            <pc:sldMk cId="0" sldId="269"/>
            <ac:spMk id="33" creationId="{DDB56DB5-0324-4F79-9AB8-CB18C1DC8743}"/>
          </ac:spMkLst>
        </pc:spChg>
        <pc:spChg chg="add del">
          <ac:chgData name="Husna Mehween" userId="0fcc456c8d1ea4c1" providerId="Windows Live" clId="Web-{D1243848-01CA-4769-B408-76B9F4121E35}" dt="2023-06-05T14:52:43.647" v="194"/>
          <ac:spMkLst>
            <pc:docMk/>
            <pc:sldMk cId="0" sldId="269"/>
            <ac:spMk id="35" creationId="{529DF628-3DC1-41BF-9730-E680D7FC23A1}"/>
          </ac:spMkLst>
        </pc:spChg>
        <pc:spChg chg="add del">
          <ac:chgData name="Husna Mehween" userId="0fcc456c8d1ea4c1" providerId="Windows Live" clId="Web-{D1243848-01CA-4769-B408-76B9F4121E35}" dt="2023-06-05T14:52:43.647" v="194"/>
          <ac:spMkLst>
            <pc:docMk/>
            <pc:sldMk cId="0" sldId="269"/>
            <ac:spMk id="37" creationId="{623695FD-17A6-460C-AFB4-A56F8DFB4ED3}"/>
          </ac:spMkLst>
        </pc:spChg>
        <pc:spChg chg="add del">
          <ac:chgData name="Husna Mehween" userId="0fcc456c8d1ea4c1" providerId="Windows Live" clId="Web-{D1243848-01CA-4769-B408-76B9F4121E35}" dt="2023-06-05T14:52:43.616" v="193"/>
          <ac:spMkLst>
            <pc:docMk/>
            <pc:sldMk cId="0" sldId="269"/>
            <ac:spMk id="46" creationId="{8A610DC7-FE1B-47B9-8452-CFC389786C2D}"/>
          </ac:spMkLst>
        </pc:spChg>
        <pc:spChg chg="add del">
          <ac:chgData name="Husna Mehween" userId="0fcc456c8d1ea4c1" providerId="Windows Live" clId="Web-{D1243848-01CA-4769-B408-76B9F4121E35}" dt="2023-06-05T14:52:43.616" v="193"/>
          <ac:spMkLst>
            <pc:docMk/>
            <pc:sldMk cId="0" sldId="269"/>
            <ac:spMk id="52" creationId="{DC9A0934-0C2C-4565-9290-A345B19BD94C}"/>
          </ac:spMkLst>
        </pc:spChg>
        <pc:spChg chg="add del">
          <ac:chgData name="Husna Mehween" userId="0fcc456c8d1ea4c1" providerId="Windows Live" clId="Web-{D1243848-01CA-4769-B408-76B9F4121E35}" dt="2023-06-05T14:52:43.616" v="193"/>
          <ac:spMkLst>
            <pc:docMk/>
            <pc:sldMk cId="0" sldId="269"/>
            <ac:spMk id="54" creationId="{F9A68B8C-67C4-4784-9441-B95339A47221}"/>
          </ac:spMkLst>
        </pc:spChg>
        <pc:spChg chg="add del">
          <ac:chgData name="Husna Mehween" userId="0fcc456c8d1ea4c1" providerId="Windows Live" clId="Web-{D1243848-01CA-4769-B408-76B9F4121E35}" dt="2023-06-05T14:52:43.616" v="193"/>
          <ac:spMkLst>
            <pc:docMk/>
            <pc:sldMk cId="0" sldId="269"/>
            <ac:spMk id="56" creationId="{6DFB8680-9A26-4A4C-A832-04A775617A9C}"/>
          </ac:spMkLst>
        </pc:spChg>
        <pc:spChg chg="add del">
          <ac:chgData name="Husna Mehween" userId="0fcc456c8d1ea4c1" providerId="Windows Live" clId="Web-{D1243848-01CA-4769-B408-76B9F4121E35}" dt="2023-06-05T14:52:43.616" v="193"/>
          <ac:spMkLst>
            <pc:docMk/>
            <pc:sldMk cId="0" sldId="269"/>
            <ac:spMk id="58" creationId="{A8CDC55A-4A43-4322-8EAD-FDBBC0B61FD1}"/>
          </ac:spMkLst>
        </pc:spChg>
        <pc:spChg chg="add mod">
          <ac:chgData name="Husna Mehween" userId="0fcc456c8d1ea4c1" providerId="Windows Live" clId="Web-{D1243848-01CA-4769-B408-76B9F4121E35}" dt="2023-06-05T15:18:41.794" v="326"/>
          <ac:spMkLst>
            <pc:docMk/>
            <pc:sldMk cId="0" sldId="269"/>
            <ac:spMk id="62" creationId="{8F54B2FB-3F54-4350-8D1B-F86D677CA7ED}"/>
          </ac:spMkLst>
        </pc:spChg>
        <pc:spChg chg="add mod">
          <ac:chgData name="Husna Mehween" userId="0fcc456c8d1ea4c1" providerId="Windows Live" clId="Web-{D1243848-01CA-4769-B408-76B9F4121E35}" dt="2023-06-05T15:18:41.794" v="326"/>
          <ac:spMkLst>
            <pc:docMk/>
            <pc:sldMk cId="0" sldId="269"/>
            <ac:spMk id="65" creationId="{DDB56DB5-0324-4F79-9AB8-CB18C1DC8743}"/>
          </ac:spMkLst>
        </pc:spChg>
        <pc:spChg chg="add mod">
          <ac:chgData name="Husna Mehween" userId="0fcc456c8d1ea4c1" providerId="Windows Live" clId="Web-{D1243848-01CA-4769-B408-76B9F4121E35}" dt="2023-06-05T15:18:41.794" v="326"/>
          <ac:spMkLst>
            <pc:docMk/>
            <pc:sldMk cId="0" sldId="269"/>
            <ac:spMk id="66" creationId="{529DF628-3DC1-41BF-9730-E680D7FC23A1}"/>
          </ac:spMkLst>
        </pc:spChg>
        <pc:spChg chg="add mod">
          <ac:chgData name="Husna Mehween" userId="0fcc456c8d1ea4c1" providerId="Windows Live" clId="Web-{D1243848-01CA-4769-B408-76B9F4121E35}" dt="2023-06-05T15:18:41.794" v="326"/>
          <ac:spMkLst>
            <pc:docMk/>
            <pc:sldMk cId="0" sldId="269"/>
            <ac:spMk id="67" creationId="{623695FD-17A6-460C-AFB4-A56F8DFB4ED3}"/>
          </ac:spMkLst>
        </pc:spChg>
        <pc:picChg chg="add mod ord">
          <ac:chgData name="Husna Mehween" userId="0fcc456c8d1ea4c1" providerId="Windows Live" clId="Web-{D1243848-01CA-4769-B408-76B9F4121E35}" dt="2023-06-05T15:18:41.794" v="326"/>
          <ac:picMkLst>
            <pc:docMk/>
            <pc:sldMk cId="0" sldId="269"/>
            <ac:picMk id="4" creationId="{C52F9596-CDEB-A831-9E0F-077FC81F3664}"/>
          </ac:picMkLst>
        </pc:picChg>
        <pc:picChg chg="add del">
          <ac:chgData name="Husna Mehween" userId="0fcc456c8d1ea4c1" providerId="Windows Live" clId="Web-{D1243848-01CA-4769-B408-76B9F4121E35}" dt="2023-06-05T14:22:41.815" v="100"/>
          <ac:picMkLst>
            <pc:docMk/>
            <pc:sldMk cId="0" sldId="269"/>
            <ac:picMk id="8" creationId="{DF19BAF3-7E20-4B9D-B544-BABAEEA1FA75}"/>
          </ac:picMkLst>
        </pc:picChg>
        <pc:picChg chg="add del">
          <ac:chgData name="Husna Mehween" userId="0fcc456c8d1ea4c1" providerId="Windows Live" clId="Web-{D1243848-01CA-4769-B408-76B9F4121E35}" dt="2023-06-05T14:22:41.815" v="100"/>
          <ac:picMkLst>
            <pc:docMk/>
            <pc:sldMk cId="0" sldId="269"/>
            <ac:picMk id="10" creationId="{950648F4-ABCD-4DF0-8641-76CFB2354721}"/>
          </ac:picMkLst>
        </pc:picChg>
        <pc:picChg chg="add del">
          <ac:chgData name="Husna Mehween" userId="0fcc456c8d1ea4c1" providerId="Windows Live" clId="Web-{D1243848-01CA-4769-B408-76B9F4121E35}" dt="2023-06-05T14:22:41.815" v="100"/>
          <ac:picMkLst>
            <pc:docMk/>
            <pc:sldMk cId="0" sldId="269"/>
            <ac:picMk id="14" creationId="{CF1EB4BD-9C7E-4AA3-9681-C7EB0DA6250B}"/>
          </ac:picMkLst>
        </pc:picChg>
        <pc:picChg chg="add del">
          <ac:chgData name="Husna Mehween" userId="0fcc456c8d1ea4c1" providerId="Windows Live" clId="Web-{D1243848-01CA-4769-B408-76B9F4121E35}" dt="2023-06-05T14:22:41.815" v="100"/>
          <ac:picMkLst>
            <pc:docMk/>
            <pc:sldMk cId="0" sldId="269"/>
            <ac:picMk id="16" creationId="{94AAE3AA-3759-4D28-B0EF-575F25A5146C}"/>
          </ac:picMkLst>
        </pc:picChg>
        <pc:picChg chg="add del">
          <ac:chgData name="Husna Mehween" userId="0fcc456c8d1ea4c1" providerId="Windows Live" clId="Web-{D1243848-01CA-4769-B408-76B9F4121E35}" dt="2023-06-05T14:52:43.647" v="194"/>
          <ac:picMkLst>
            <pc:docMk/>
            <pc:sldMk cId="0" sldId="269"/>
            <ac:picMk id="23" creationId="{AA085689-791F-4B8F-9F30-12415B97D366}"/>
          </ac:picMkLst>
        </pc:picChg>
        <pc:picChg chg="add del">
          <ac:chgData name="Husna Mehween" userId="0fcc456c8d1ea4c1" providerId="Windows Live" clId="Web-{D1243848-01CA-4769-B408-76B9F4121E35}" dt="2023-06-05T14:52:43.647" v="194"/>
          <ac:picMkLst>
            <pc:docMk/>
            <pc:sldMk cId="0" sldId="269"/>
            <ac:picMk id="25" creationId="{AA3FED7F-6821-47C0-A464-E9278B24129E}"/>
          </ac:picMkLst>
        </pc:picChg>
        <pc:picChg chg="add del">
          <ac:chgData name="Husna Mehween" userId="0fcc456c8d1ea4c1" providerId="Windows Live" clId="Web-{D1243848-01CA-4769-B408-76B9F4121E35}" dt="2023-06-05T14:52:43.647" v="194"/>
          <ac:picMkLst>
            <pc:docMk/>
            <pc:sldMk cId="0" sldId="269"/>
            <ac:picMk id="29" creationId="{561B34F5-88E5-4711-BC16-3005C29AD7C6}"/>
          </ac:picMkLst>
        </pc:picChg>
        <pc:picChg chg="add del">
          <ac:chgData name="Husna Mehween" userId="0fcc456c8d1ea4c1" providerId="Windows Live" clId="Web-{D1243848-01CA-4769-B408-76B9F4121E35}" dt="2023-06-05T14:52:43.647" v="194"/>
          <ac:picMkLst>
            <pc:docMk/>
            <pc:sldMk cId="0" sldId="269"/>
            <ac:picMk id="31" creationId="{4F3661D0-2268-4D3E-88BA-0647BCBE33AF}"/>
          </ac:picMkLst>
        </pc:picChg>
        <pc:picChg chg="add del">
          <ac:chgData name="Husna Mehween" userId="0fcc456c8d1ea4c1" providerId="Windows Live" clId="Web-{D1243848-01CA-4769-B408-76B9F4121E35}" dt="2023-06-05T14:52:43.616" v="193"/>
          <ac:picMkLst>
            <pc:docMk/>
            <pc:sldMk cId="0" sldId="269"/>
            <ac:picMk id="42" creationId="{C9134821-5D8B-4373-BA74-CFE9AB35A55A}"/>
          </ac:picMkLst>
        </pc:picChg>
        <pc:picChg chg="add del">
          <ac:chgData name="Husna Mehween" userId="0fcc456c8d1ea4c1" providerId="Windows Live" clId="Web-{D1243848-01CA-4769-B408-76B9F4121E35}" dt="2023-06-05T14:52:43.616" v="193"/>
          <ac:picMkLst>
            <pc:docMk/>
            <pc:sldMk cId="0" sldId="269"/>
            <ac:picMk id="44" creationId="{5965195F-79F5-4911-907D-13CB3F534351}"/>
          </ac:picMkLst>
        </pc:picChg>
        <pc:picChg chg="add del">
          <ac:chgData name="Husna Mehween" userId="0fcc456c8d1ea4c1" providerId="Windows Live" clId="Web-{D1243848-01CA-4769-B408-76B9F4121E35}" dt="2023-06-05T14:52:43.616" v="193"/>
          <ac:picMkLst>
            <pc:docMk/>
            <pc:sldMk cId="0" sldId="269"/>
            <ac:picMk id="48" creationId="{2742ADC1-2286-40B7-A3C6-D6C3362FA04B}"/>
          </ac:picMkLst>
        </pc:picChg>
        <pc:picChg chg="add del">
          <ac:chgData name="Husna Mehween" userId="0fcc456c8d1ea4c1" providerId="Windows Live" clId="Web-{D1243848-01CA-4769-B408-76B9F4121E35}" dt="2023-06-05T14:52:43.616" v="193"/>
          <ac:picMkLst>
            <pc:docMk/>
            <pc:sldMk cId="0" sldId="269"/>
            <ac:picMk id="50" creationId="{C878FBDC-78F2-4D49-8DB3-1A48CA9F7FC0}"/>
          </ac:picMkLst>
        </pc:picChg>
        <pc:picChg chg="add mod">
          <ac:chgData name="Husna Mehween" userId="0fcc456c8d1ea4c1" providerId="Windows Live" clId="Web-{D1243848-01CA-4769-B408-76B9F4121E35}" dt="2023-06-05T15:18:41.794" v="326"/>
          <ac:picMkLst>
            <pc:docMk/>
            <pc:sldMk cId="0" sldId="269"/>
            <ac:picMk id="60" creationId="{AA085689-791F-4B8F-9F30-12415B97D366}"/>
          </ac:picMkLst>
        </pc:picChg>
        <pc:picChg chg="add mod">
          <ac:chgData name="Husna Mehween" userId="0fcc456c8d1ea4c1" providerId="Windows Live" clId="Web-{D1243848-01CA-4769-B408-76B9F4121E35}" dt="2023-06-05T15:18:41.794" v="326"/>
          <ac:picMkLst>
            <pc:docMk/>
            <pc:sldMk cId="0" sldId="269"/>
            <ac:picMk id="61" creationId="{AA3FED7F-6821-47C0-A464-E9278B24129E}"/>
          </ac:picMkLst>
        </pc:picChg>
        <pc:picChg chg="add mod">
          <ac:chgData name="Husna Mehween" userId="0fcc456c8d1ea4c1" providerId="Windows Live" clId="Web-{D1243848-01CA-4769-B408-76B9F4121E35}" dt="2023-06-05T15:18:41.794" v="326"/>
          <ac:picMkLst>
            <pc:docMk/>
            <pc:sldMk cId="0" sldId="269"/>
            <ac:picMk id="63" creationId="{561B34F5-88E5-4711-BC16-3005C29AD7C6}"/>
          </ac:picMkLst>
        </pc:picChg>
        <pc:picChg chg="add mod">
          <ac:chgData name="Husna Mehween" userId="0fcc456c8d1ea4c1" providerId="Windows Live" clId="Web-{D1243848-01CA-4769-B408-76B9F4121E35}" dt="2023-06-05T15:18:41.794" v="326"/>
          <ac:picMkLst>
            <pc:docMk/>
            <pc:sldMk cId="0" sldId="269"/>
            <ac:picMk id="64" creationId="{4F3661D0-2268-4D3E-88BA-0647BCBE33AF}"/>
          </ac:picMkLst>
        </pc:picChg>
      </pc:sldChg>
      <pc:sldChg chg="addSp delSp modSp mod setBg modClrScheme chgLayout">
        <pc:chgData name="Husna Mehween" userId="0fcc456c8d1ea4c1" providerId="Windows Live" clId="Web-{D1243848-01CA-4769-B408-76B9F4121E35}" dt="2023-06-05T15:18:49.419" v="327"/>
        <pc:sldMkLst>
          <pc:docMk/>
          <pc:sldMk cId="0" sldId="270"/>
        </pc:sldMkLst>
        <pc:spChg chg="mod ord">
          <ac:chgData name="Husna Mehween" userId="0fcc456c8d1ea4c1" providerId="Windows Live" clId="Web-{D1243848-01CA-4769-B408-76B9F4121E35}" dt="2023-06-05T15:18:41.794" v="326"/>
          <ac:spMkLst>
            <pc:docMk/>
            <pc:sldMk cId="0" sldId="270"/>
            <ac:spMk id="2" creationId="{00000000-0000-0000-0000-000000000000}"/>
          </ac:spMkLst>
        </pc:spChg>
        <pc:spChg chg="add del">
          <ac:chgData name="Husna Mehween" userId="0fcc456c8d1ea4c1" providerId="Windows Live" clId="Web-{D1243848-01CA-4769-B408-76B9F4121E35}" dt="2023-06-05T14:51:00.203" v="183"/>
          <ac:spMkLst>
            <pc:docMk/>
            <pc:sldMk cId="0" sldId="270"/>
            <ac:spMk id="12" creationId="{989BE678-777B-482A-A616-FEDC47B162E5}"/>
          </ac:spMkLst>
        </pc:spChg>
        <pc:spChg chg="add del">
          <ac:chgData name="Husna Mehween" userId="0fcc456c8d1ea4c1" providerId="Windows Live" clId="Web-{D1243848-01CA-4769-B408-76B9F4121E35}" dt="2023-06-05T14:51:00.203" v="183"/>
          <ac:spMkLst>
            <pc:docMk/>
            <pc:sldMk cId="0" sldId="270"/>
            <ac:spMk id="18" creationId="{D28BE0C3-2102-4820-B88B-A448B1840D14}"/>
          </ac:spMkLst>
        </pc:spChg>
        <pc:spChg chg="add del">
          <ac:chgData name="Husna Mehween" userId="0fcc456c8d1ea4c1" providerId="Windows Live" clId="Web-{D1243848-01CA-4769-B408-76B9F4121E35}" dt="2023-06-05T14:51:00.203" v="183"/>
          <ac:spMkLst>
            <pc:docMk/>
            <pc:sldMk cId="0" sldId="270"/>
            <ac:spMk id="20" creationId="{A93A089E-0A16-452C-B341-0F769780D262}"/>
          </ac:spMkLst>
        </pc:spChg>
        <pc:spChg chg="add del">
          <ac:chgData name="Husna Mehween" userId="0fcc456c8d1ea4c1" providerId="Windows Live" clId="Web-{D1243848-01CA-4769-B408-76B9F4121E35}" dt="2023-06-05T14:51:00.203" v="183"/>
          <ac:spMkLst>
            <pc:docMk/>
            <pc:sldMk cId="0" sldId="270"/>
            <ac:spMk id="22" creationId="{6DFB8680-9A26-4A4C-A832-04A775617A9C}"/>
          </ac:spMkLst>
        </pc:spChg>
        <pc:spChg chg="add del">
          <ac:chgData name="Husna Mehween" userId="0fcc456c8d1ea4c1" providerId="Windows Live" clId="Web-{D1243848-01CA-4769-B408-76B9F4121E35}" dt="2023-06-05T14:51:00.203" v="183"/>
          <ac:spMkLst>
            <pc:docMk/>
            <pc:sldMk cId="0" sldId="270"/>
            <ac:spMk id="24" creationId="{A8CDC55A-4A43-4322-8EAD-FDBBC0B61FD1}"/>
          </ac:spMkLst>
        </pc:spChg>
        <pc:spChg chg="add del">
          <ac:chgData name="Husna Mehween" userId="0fcc456c8d1ea4c1" providerId="Windows Live" clId="Web-{D1243848-01CA-4769-B408-76B9F4121E35}" dt="2023-06-05T14:51:00.203" v="183"/>
          <ac:spMkLst>
            <pc:docMk/>
            <pc:sldMk cId="0" sldId="270"/>
            <ac:spMk id="26" creationId="{8A610DC7-FE1B-47B9-8452-CFC389786C2D}"/>
          </ac:spMkLst>
        </pc:spChg>
        <pc:spChg chg="add del">
          <ac:chgData name="Husna Mehween" userId="0fcc456c8d1ea4c1" providerId="Windows Live" clId="Web-{D1243848-01CA-4769-B408-76B9F4121E35}" dt="2023-06-05T14:51:00.203" v="183"/>
          <ac:spMkLst>
            <pc:docMk/>
            <pc:sldMk cId="0" sldId="270"/>
            <ac:spMk id="29" creationId="{DC9A0934-0C2C-4565-9290-A345B19BD94C}"/>
          </ac:spMkLst>
        </pc:spChg>
        <pc:spChg chg="add del">
          <ac:chgData name="Husna Mehween" userId="0fcc456c8d1ea4c1" providerId="Windows Live" clId="Web-{D1243848-01CA-4769-B408-76B9F4121E35}" dt="2023-06-05T14:51:00.203" v="183"/>
          <ac:spMkLst>
            <pc:docMk/>
            <pc:sldMk cId="0" sldId="270"/>
            <ac:spMk id="30" creationId="{F9A68B8C-67C4-4784-9441-B95339A47221}"/>
          </ac:spMkLst>
        </pc:spChg>
        <pc:spChg chg="add del">
          <ac:chgData name="Husna Mehween" userId="0fcc456c8d1ea4c1" providerId="Windows Live" clId="Web-{D1243848-01CA-4769-B408-76B9F4121E35}" dt="2023-06-05T14:53:14.665" v="195"/>
          <ac:spMkLst>
            <pc:docMk/>
            <pc:sldMk cId="0" sldId="270"/>
            <ac:spMk id="39" creationId="{8A610DC7-FE1B-47B9-8452-CFC389786C2D}"/>
          </ac:spMkLst>
        </pc:spChg>
        <pc:spChg chg="add del">
          <ac:chgData name="Husna Mehween" userId="0fcc456c8d1ea4c1" providerId="Windows Live" clId="Web-{D1243848-01CA-4769-B408-76B9F4121E35}" dt="2023-06-05T14:53:14.665" v="195"/>
          <ac:spMkLst>
            <pc:docMk/>
            <pc:sldMk cId="0" sldId="270"/>
            <ac:spMk id="45" creationId="{DC9A0934-0C2C-4565-9290-A345B19BD94C}"/>
          </ac:spMkLst>
        </pc:spChg>
        <pc:spChg chg="add del">
          <ac:chgData name="Husna Mehween" userId="0fcc456c8d1ea4c1" providerId="Windows Live" clId="Web-{D1243848-01CA-4769-B408-76B9F4121E35}" dt="2023-06-05T14:53:14.665" v="195"/>
          <ac:spMkLst>
            <pc:docMk/>
            <pc:sldMk cId="0" sldId="270"/>
            <ac:spMk id="47" creationId="{F9A68B8C-67C4-4784-9441-B95339A47221}"/>
          </ac:spMkLst>
        </pc:spChg>
        <pc:spChg chg="add del">
          <ac:chgData name="Husna Mehween" userId="0fcc456c8d1ea4c1" providerId="Windows Live" clId="Web-{D1243848-01CA-4769-B408-76B9F4121E35}" dt="2023-06-05T14:53:14.665" v="195"/>
          <ac:spMkLst>
            <pc:docMk/>
            <pc:sldMk cId="0" sldId="270"/>
            <ac:spMk id="49" creationId="{6DFB8680-9A26-4A4C-A832-04A775617A9C}"/>
          </ac:spMkLst>
        </pc:spChg>
        <pc:spChg chg="add del">
          <ac:chgData name="Husna Mehween" userId="0fcc456c8d1ea4c1" providerId="Windows Live" clId="Web-{D1243848-01CA-4769-B408-76B9F4121E35}" dt="2023-06-05T14:53:14.665" v="195"/>
          <ac:spMkLst>
            <pc:docMk/>
            <pc:sldMk cId="0" sldId="270"/>
            <ac:spMk id="51" creationId="{A8CDC55A-4A43-4322-8EAD-FDBBC0B61FD1}"/>
          </ac:spMkLst>
        </pc:spChg>
        <pc:spChg chg="add mod">
          <ac:chgData name="Husna Mehween" userId="0fcc456c8d1ea4c1" providerId="Windows Live" clId="Web-{D1243848-01CA-4769-B408-76B9F4121E35}" dt="2023-06-05T15:18:41.794" v="326"/>
          <ac:spMkLst>
            <pc:docMk/>
            <pc:sldMk cId="0" sldId="270"/>
            <ac:spMk id="60" creationId="{989BE678-777B-482A-A616-FEDC47B162E5}"/>
          </ac:spMkLst>
        </pc:spChg>
        <pc:spChg chg="add mod">
          <ac:chgData name="Husna Mehween" userId="0fcc456c8d1ea4c1" providerId="Windows Live" clId="Web-{D1243848-01CA-4769-B408-76B9F4121E35}" dt="2023-06-05T15:18:41.794" v="326"/>
          <ac:spMkLst>
            <pc:docMk/>
            <pc:sldMk cId="0" sldId="270"/>
            <ac:spMk id="66" creationId="{D28BE0C3-2102-4820-B88B-A448B1840D14}"/>
          </ac:spMkLst>
        </pc:spChg>
        <pc:picChg chg="add mod ord">
          <ac:chgData name="Husna Mehween" userId="0fcc456c8d1ea4c1" providerId="Windows Live" clId="Web-{D1243848-01CA-4769-B408-76B9F4121E35}" dt="2023-06-05T15:18:41.794" v="326"/>
          <ac:picMkLst>
            <pc:docMk/>
            <pc:sldMk cId="0" sldId="270"/>
            <ac:picMk id="3" creationId="{ECA820F9-8F5A-0DC1-4570-79EF1A423D66}"/>
          </ac:picMkLst>
        </pc:picChg>
        <pc:picChg chg="add del">
          <ac:chgData name="Husna Mehween" userId="0fcc456c8d1ea4c1" providerId="Windows Live" clId="Web-{D1243848-01CA-4769-B408-76B9F4121E35}" dt="2023-06-05T14:51:00.203" v="183"/>
          <ac:picMkLst>
            <pc:docMk/>
            <pc:sldMk cId="0" sldId="270"/>
            <ac:picMk id="8" creationId="{DF19BAF3-7E20-4B9D-B544-BABAEEA1FA75}"/>
          </ac:picMkLst>
        </pc:picChg>
        <pc:picChg chg="add del">
          <ac:chgData name="Husna Mehween" userId="0fcc456c8d1ea4c1" providerId="Windows Live" clId="Web-{D1243848-01CA-4769-B408-76B9F4121E35}" dt="2023-06-05T14:51:00.203" v="183"/>
          <ac:picMkLst>
            <pc:docMk/>
            <pc:sldMk cId="0" sldId="270"/>
            <ac:picMk id="10" creationId="{950648F4-ABCD-4DF0-8641-76CFB2354721}"/>
          </ac:picMkLst>
        </pc:picChg>
        <pc:picChg chg="add del">
          <ac:chgData name="Husna Mehween" userId="0fcc456c8d1ea4c1" providerId="Windows Live" clId="Web-{D1243848-01CA-4769-B408-76B9F4121E35}" dt="2023-06-05T14:51:00.203" v="183"/>
          <ac:picMkLst>
            <pc:docMk/>
            <pc:sldMk cId="0" sldId="270"/>
            <ac:picMk id="14" creationId="{CF1EB4BD-9C7E-4AA3-9681-C7EB0DA6250B}"/>
          </ac:picMkLst>
        </pc:picChg>
        <pc:picChg chg="add del">
          <ac:chgData name="Husna Mehween" userId="0fcc456c8d1ea4c1" providerId="Windows Live" clId="Web-{D1243848-01CA-4769-B408-76B9F4121E35}" dt="2023-06-05T14:51:00.203" v="183"/>
          <ac:picMkLst>
            <pc:docMk/>
            <pc:sldMk cId="0" sldId="270"/>
            <ac:picMk id="16" creationId="{94AAE3AA-3759-4D28-B0EF-575F25A5146C}"/>
          </ac:picMkLst>
        </pc:picChg>
        <pc:picChg chg="add del">
          <ac:chgData name="Husna Mehween" userId="0fcc456c8d1ea4c1" providerId="Windows Live" clId="Web-{D1243848-01CA-4769-B408-76B9F4121E35}" dt="2023-06-05T14:51:00.203" v="183"/>
          <ac:picMkLst>
            <pc:docMk/>
            <pc:sldMk cId="0" sldId="270"/>
            <ac:picMk id="23" creationId="{C9134821-5D8B-4373-BA74-CFE9AB35A55A}"/>
          </ac:picMkLst>
        </pc:picChg>
        <pc:picChg chg="add del">
          <ac:chgData name="Husna Mehween" userId="0fcc456c8d1ea4c1" providerId="Windows Live" clId="Web-{D1243848-01CA-4769-B408-76B9F4121E35}" dt="2023-06-05T14:51:00.203" v="183"/>
          <ac:picMkLst>
            <pc:docMk/>
            <pc:sldMk cId="0" sldId="270"/>
            <ac:picMk id="25" creationId="{5965195F-79F5-4911-907D-13CB3F534351}"/>
          </ac:picMkLst>
        </pc:picChg>
        <pc:picChg chg="add del">
          <ac:chgData name="Husna Mehween" userId="0fcc456c8d1ea4c1" providerId="Windows Live" clId="Web-{D1243848-01CA-4769-B408-76B9F4121E35}" dt="2023-06-05T14:51:00.203" v="183"/>
          <ac:picMkLst>
            <pc:docMk/>
            <pc:sldMk cId="0" sldId="270"/>
            <ac:picMk id="27" creationId="{2742ADC1-2286-40B7-A3C6-D6C3362FA04B}"/>
          </ac:picMkLst>
        </pc:picChg>
        <pc:picChg chg="add del">
          <ac:chgData name="Husna Mehween" userId="0fcc456c8d1ea4c1" providerId="Windows Live" clId="Web-{D1243848-01CA-4769-B408-76B9F4121E35}" dt="2023-06-05T14:51:00.203" v="183"/>
          <ac:picMkLst>
            <pc:docMk/>
            <pc:sldMk cId="0" sldId="270"/>
            <ac:picMk id="28" creationId="{C878FBDC-78F2-4D49-8DB3-1A48CA9F7FC0}"/>
          </ac:picMkLst>
        </pc:picChg>
        <pc:picChg chg="add del">
          <ac:chgData name="Husna Mehween" userId="0fcc456c8d1ea4c1" providerId="Windows Live" clId="Web-{D1243848-01CA-4769-B408-76B9F4121E35}" dt="2023-06-05T14:53:14.665" v="195"/>
          <ac:picMkLst>
            <pc:docMk/>
            <pc:sldMk cId="0" sldId="270"/>
            <ac:picMk id="35" creationId="{C9134821-5D8B-4373-BA74-CFE9AB35A55A}"/>
          </ac:picMkLst>
        </pc:picChg>
        <pc:picChg chg="add del">
          <ac:chgData name="Husna Mehween" userId="0fcc456c8d1ea4c1" providerId="Windows Live" clId="Web-{D1243848-01CA-4769-B408-76B9F4121E35}" dt="2023-06-05T14:53:14.665" v="195"/>
          <ac:picMkLst>
            <pc:docMk/>
            <pc:sldMk cId="0" sldId="270"/>
            <ac:picMk id="37" creationId="{5965195F-79F5-4911-907D-13CB3F534351}"/>
          </ac:picMkLst>
        </pc:picChg>
        <pc:picChg chg="add del">
          <ac:chgData name="Husna Mehween" userId="0fcc456c8d1ea4c1" providerId="Windows Live" clId="Web-{D1243848-01CA-4769-B408-76B9F4121E35}" dt="2023-06-05T14:53:14.665" v="195"/>
          <ac:picMkLst>
            <pc:docMk/>
            <pc:sldMk cId="0" sldId="270"/>
            <ac:picMk id="41" creationId="{2742ADC1-2286-40B7-A3C6-D6C3362FA04B}"/>
          </ac:picMkLst>
        </pc:picChg>
        <pc:picChg chg="add del">
          <ac:chgData name="Husna Mehween" userId="0fcc456c8d1ea4c1" providerId="Windows Live" clId="Web-{D1243848-01CA-4769-B408-76B9F4121E35}" dt="2023-06-05T14:53:14.665" v="195"/>
          <ac:picMkLst>
            <pc:docMk/>
            <pc:sldMk cId="0" sldId="270"/>
            <ac:picMk id="43" creationId="{C878FBDC-78F2-4D49-8DB3-1A48CA9F7FC0}"/>
          </ac:picMkLst>
        </pc:picChg>
        <pc:picChg chg="add mod">
          <ac:chgData name="Husna Mehween" userId="0fcc456c8d1ea4c1" providerId="Windows Live" clId="Web-{D1243848-01CA-4769-B408-76B9F4121E35}" dt="2023-06-05T15:18:41.794" v="326"/>
          <ac:picMkLst>
            <pc:docMk/>
            <pc:sldMk cId="0" sldId="270"/>
            <ac:picMk id="56" creationId="{DF19BAF3-7E20-4B9D-B544-BABAEEA1FA75}"/>
          </ac:picMkLst>
        </pc:picChg>
        <pc:picChg chg="add mod">
          <ac:chgData name="Husna Mehween" userId="0fcc456c8d1ea4c1" providerId="Windows Live" clId="Web-{D1243848-01CA-4769-B408-76B9F4121E35}" dt="2023-06-05T15:18:41.794" v="326"/>
          <ac:picMkLst>
            <pc:docMk/>
            <pc:sldMk cId="0" sldId="270"/>
            <ac:picMk id="58" creationId="{950648F4-ABCD-4DF0-8641-76CFB2354721}"/>
          </ac:picMkLst>
        </pc:picChg>
        <pc:picChg chg="add mod">
          <ac:chgData name="Husna Mehween" userId="0fcc456c8d1ea4c1" providerId="Windows Live" clId="Web-{D1243848-01CA-4769-B408-76B9F4121E35}" dt="2023-06-05T15:18:41.794" v="326"/>
          <ac:picMkLst>
            <pc:docMk/>
            <pc:sldMk cId="0" sldId="270"/>
            <ac:picMk id="62" creationId="{CF1EB4BD-9C7E-4AA3-9681-C7EB0DA6250B}"/>
          </ac:picMkLst>
        </pc:picChg>
        <pc:picChg chg="add mod">
          <ac:chgData name="Husna Mehween" userId="0fcc456c8d1ea4c1" providerId="Windows Live" clId="Web-{D1243848-01CA-4769-B408-76B9F4121E35}" dt="2023-06-05T15:18:41.794" v="326"/>
          <ac:picMkLst>
            <pc:docMk/>
            <pc:sldMk cId="0" sldId="270"/>
            <ac:picMk id="64" creationId="{94AAE3AA-3759-4D28-B0EF-575F25A5146C}"/>
          </ac:picMkLst>
        </pc:picChg>
      </pc:sldChg>
      <pc:sldChg chg="modSp mod modClrScheme chgLayout">
        <pc:chgData name="Husna Mehween" userId="0fcc456c8d1ea4c1" providerId="Windows Live" clId="Web-{D1243848-01CA-4769-B408-76B9F4121E35}" dt="2023-06-05T15:18:49.419" v="327"/>
        <pc:sldMkLst>
          <pc:docMk/>
          <pc:sldMk cId="0" sldId="272"/>
        </pc:sldMkLst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72"/>
            <ac:spMk id="2" creationId="{00000000-0000-0000-0000-000000000000}"/>
          </ac:spMkLst>
        </pc:spChg>
      </pc:sldChg>
      <pc:sldChg chg="modSp mod modClrScheme chgLayout">
        <pc:chgData name="Husna Mehween" userId="0fcc456c8d1ea4c1" providerId="Windows Live" clId="Web-{D1243848-01CA-4769-B408-76B9F4121E35}" dt="2023-06-05T14:19:23.005" v="88"/>
        <pc:sldMkLst>
          <pc:docMk/>
          <pc:sldMk cId="0" sldId="273"/>
        </pc:sldMkLst>
        <pc:spChg chg="mod">
          <ac:chgData name="Husna Mehween" userId="0fcc456c8d1ea4c1" providerId="Windows Live" clId="Web-{D1243848-01CA-4769-B408-76B9F4121E35}" dt="2023-06-05T14:19:16.442" v="87"/>
          <ac:spMkLst>
            <pc:docMk/>
            <pc:sldMk cId="0" sldId="273"/>
            <ac:spMk id="2" creationId="{00000000-0000-0000-0000-000000000000}"/>
          </ac:spMkLst>
        </pc:spChg>
      </pc:sldChg>
      <pc:sldChg chg="modSp mod modClrScheme chgLayout">
        <pc:chgData name="Husna Mehween" userId="0fcc456c8d1ea4c1" providerId="Windows Live" clId="Web-{D1243848-01CA-4769-B408-76B9F4121E35}" dt="2023-06-05T15:18:49.419" v="327"/>
        <pc:sldMkLst>
          <pc:docMk/>
          <pc:sldMk cId="0" sldId="274"/>
        </pc:sldMkLst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74"/>
            <ac:spMk id="2" creationId="{00000000-0000-0000-0000-000000000000}"/>
          </ac:spMkLst>
        </pc:spChg>
      </pc:sldChg>
      <pc:sldChg chg="modSp mod modClrScheme chgLayout">
        <pc:chgData name="Husna Mehween" userId="0fcc456c8d1ea4c1" providerId="Windows Live" clId="Web-{D1243848-01CA-4769-B408-76B9F4121E35}" dt="2023-06-05T15:18:49.419" v="327"/>
        <pc:sldMkLst>
          <pc:docMk/>
          <pc:sldMk cId="0" sldId="275"/>
        </pc:sldMkLst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75"/>
            <ac:spMk id="2" creationId="{00000000-0000-0000-0000-000000000000}"/>
          </ac:spMkLst>
        </pc:spChg>
      </pc:sldChg>
      <pc:sldChg chg="modSp mod modClrScheme chgLayout">
        <pc:chgData name="Husna Mehween" userId="0fcc456c8d1ea4c1" providerId="Windows Live" clId="Web-{D1243848-01CA-4769-B408-76B9F4121E35}" dt="2023-06-05T14:19:23.005" v="88"/>
        <pc:sldMkLst>
          <pc:docMk/>
          <pc:sldMk cId="0" sldId="276"/>
        </pc:sldMkLst>
        <pc:spChg chg="mod">
          <ac:chgData name="Husna Mehween" userId="0fcc456c8d1ea4c1" providerId="Windows Live" clId="Web-{D1243848-01CA-4769-B408-76B9F4121E35}" dt="2023-06-05T14:19:16.442" v="87"/>
          <ac:spMkLst>
            <pc:docMk/>
            <pc:sldMk cId="0" sldId="276"/>
            <ac:spMk id="2" creationId="{00000000-0000-0000-0000-000000000000}"/>
          </ac:spMkLst>
        </pc:spChg>
      </pc:sldChg>
      <pc:sldChg chg="modSp mod modClrScheme chgLayout">
        <pc:chgData name="Husna Mehween" userId="0fcc456c8d1ea4c1" providerId="Windows Live" clId="Web-{D1243848-01CA-4769-B408-76B9F4121E35}" dt="2023-06-05T14:19:23.005" v="88"/>
        <pc:sldMkLst>
          <pc:docMk/>
          <pc:sldMk cId="0" sldId="277"/>
        </pc:sldMkLst>
        <pc:spChg chg="mod">
          <ac:chgData name="Husna Mehween" userId="0fcc456c8d1ea4c1" providerId="Windows Live" clId="Web-{D1243848-01CA-4769-B408-76B9F4121E35}" dt="2023-06-05T14:19:16.442" v="87"/>
          <ac:spMkLst>
            <pc:docMk/>
            <pc:sldMk cId="0" sldId="277"/>
            <ac:spMk id="2" creationId="{00000000-0000-0000-0000-000000000000}"/>
          </ac:spMkLst>
        </pc:spChg>
      </pc:sldChg>
      <pc:sldChg chg="modSp mod modClrScheme chgLayout">
        <pc:chgData name="Husna Mehween" userId="0fcc456c8d1ea4c1" providerId="Windows Live" clId="Web-{D1243848-01CA-4769-B408-76B9F4121E35}" dt="2023-06-05T14:19:23.005" v="88"/>
        <pc:sldMkLst>
          <pc:docMk/>
          <pc:sldMk cId="0" sldId="278"/>
        </pc:sldMkLst>
        <pc:spChg chg="mod">
          <ac:chgData name="Husna Mehween" userId="0fcc456c8d1ea4c1" providerId="Windows Live" clId="Web-{D1243848-01CA-4769-B408-76B9F4121E35}" dt="2023-06-05T14:19:16.442" v="87"/>
          <ac:spMkLst>
            <pc:docMk/>
            <pc:sldMk cId="0" sldId="278"/>
            <ac:spMk id="2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4:19:16.442" v="87"/>
          <ac:spMkLst>
            <pc:docMk/>
            <pc:sldMk cId="0" sldId="278"/>
            <ac:spMk id="3" creationId="{00000000-0000-0000-0000-000000000000}"/>
          </ac:spMkLst>
        </pc:spChg>
      </pc:sldChg>
      <pc:sldChg chg="modSp mod modClrScheme chgLayout">
        <pc:chgData name="Husna Mehween" userId="0fcc456c8d1ea4c1" providerId="Windows Live" clId="Web-{D1243848-01CA-4769-B408-76B9F4121E35}" dt="2023-06-05T15:18:49.419" v="327"/>
        <pc:sldMkLst>
          <pc:docMk/>
          <pc:sldMk cId="0" sldId="279"/>
        </pc:sldMkLst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79"/>
            <ac:spMk id="2" creationId="{00000000-0000-0000-0000-000000000000}"/>
          </ac:spMkLst>
        </pc:spChg>
      </pc:sldChg>
      <pc:sldChg chg="modSp mod modClrScheme chgLayout">
        <pc:chgData name="Husna Mehween" userId="0fcc456c8d1ea4c1" providerId="Windows Live" clId="Web-{D1243848-01CA-4769-B408-76B9F4121E35}" dt="2023-06-05T15:18:49.419" v="327"/>
        <pc:sldMkLst>
          <pc:docMk/>
          <pc:sldMk cId="0" sldId="280"/>
        </pc:sldMkLst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0"/>
            <ac:spMk id="2" creationId="{00000000-0000-0000-0000-000000000000}"/>
          </ac:spMkLst>
        </pc:spChg>
      </pc:sldChg>
      <pc:sldChg chg="modSp mod modClrScheme chgLayout">
        <pc:chgData name="Husna Mehween" userId="0fcc456c8d1ea4c1" providerId="Windows Live" clId="Web-{D1243848-01CA-4769-B408-76B9F4121E35}" dt="2023-06-05T15:18:49.419" v="327"/>
        <pc:sldMkLst>
          <pc:docMk/>
          <pc:sldMk cId="0" sldId="281"/>
        </pc:sldMkLst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1"/>
            <ac:spMk id="2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1"/>
            <ac:spMk id="3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1"/>
            <ac:spMk id="4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1"/>
            <ac:spMk id="5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1"/>
            <ac:spMk id="6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1"/>
            <ac:spMk id="7" creationId="{C1A22499-6F1D-8CE8-6B41-83A3BB847871}"/>
          </ac:spMkLst>
        </pc:spChg>
      </pc:sldChg>
      <pc:sldChg chg="modSp mod modClrScheme chgLayout">
        <pc:chgData name="Husna Mehween" userId="0fcc456c8d1ea4c1" providerId="Windows Live" clId="Web-{D1243848-01CA-4769-B408-76B9F4121E35}" dt="2023-06-05T15:18:49.419" v="327"/>
        <pc:sldMkLst>
          <pc:docMk/>
          <pc:sldMk cId="0" sldId="282"/>
        </pc:sldMkLst>
        <pc:spChg chg="mod">
          <ac:chgData name="Husna Mehween" userId="0fcc456c8d1ea4c1" providerId="Windows Live" clId="Web-{D1243848-01CA-4769-B408-76B9F4121E35}" dt="2023-06-05T14:19:16.442" v="87"/>
          <ac:spMkLst>
            <pc:docMk/>
            <pc:sldMk cId="0" sldId="282"/>
            <ac:spMk id="2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2"/>
            <ac:spMk id="3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2"/>
            <ac:spMk id="4" creationId="{B524D6C7-4B4C-9A6D-B75A-3E2E725D4FF8}"/>
          </ac:spMkLst>
        </pc:spChg>
      </pc:sldChg>
      <pc:sldChg chg="modSp mod modClrScheme chgLayout">
        <pc:chgData name="Husna Mehween" userId="0fcc456c8d1ea4c1" providerId="Windows Live" clId="Web-{D1243848-01CA-4769-B408-76B9F4121E35}" dt="2023-06-05T14:19:23.005" v="88"/>
        <pc:sldMkLst>
          <pc:docMk/>
          <pc:sldMk cId="0" sldId="283"/>
        </pc:sldMkLst>
        <pc:spChg chg="mod">
          <ac:chgData name="Husna Mehween" userId="0fcc456c8d1ea4c1" providerId="Windows Live" clId="Web-{D1243848-01CA-4769-B408-76B9F4121E35}" dt="2023-06-05T14:19:16.442" v="87"/>
          <ac:spMkLst>
            <pc:docMk/>
            <pc:sldMk cId="0" sldId="283"/>
            <ac:spMk id="2" creationId="{00000000-0000-0000-0000-000000000000}"/>
          </ac:spMkLst>
        </pc:spChg>
      </pc:sldChg>
      <pc:sldChg chg="modSp mod modClrScheme chgLayout">
        <pc:chgData name="Husna Mehween" userId="0fcc456c8d1ea4c1" providerId="Windows Live" clId="Web-{D1243848-01CA-4769-B408-76B9F4121E35}" dt="2023-06-05T14:19:23.005" v="88"/>
        <pc:sldMkLst>
          <pc:docMk/>
          <pc:sldMk cId="0" sldId="284"/>
        </pc:sldMkLst>
        <pc:spChg chg="mod">
          <ac:chgData name="Husna Mehween" userId="0fcc456c8d1ea4c1" providerId="Windows Live" clId="Web-{D1243848-01CA-4769-B408-76B9F4121E35}" dt="2023-06-05T14:19:16.442" v="87"/>
          <ac:spMkLst>
            <pc:docMk/>
            <pc:sldMk cId="0" sldId="284"/>
            <ac:spMk id="2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4:19:16.442" v="87"/>
          <ac:spMkLst>
            <pc:docMk/>
            <pc:sldMk cId="0" sldId="284"/>
            <ac:spMk id="3" creationId="{00000000-0000-0000-0000-000000000000}"/>
          </ac:spMkLst>
        </pc:spChg>
      </pc:sldChg>
      <pc:sldChg chg="modSp mod modClrScheme chgLayout">
        <pc:chgData name="Husna Mehween" userId="0fcc456c8d1ea4c1" providerId="Windows Live" clId="Web-{D1243848-01CA-4769-B408-76B9F4121E35}" dt="2023-06-05T15:18:49.419" v="327"/>
        <pc:sldMkLst>
          <pc:docMk/>
          <pc:sldMk cId="0" sldId="285"/>
        </pc:sldMkLst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5"/>
            <ac:spMk id="2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4:19:16.442" v="87"/>
          <ac:spMkLst>
            <pc:docMk/>
            <pc:sldMk cId="0" sldId="285"/>
            <ac:spMk id="3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5"/>
            <ac:spMk id="5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5"/>
            <ac:spMk id="6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5"/>
            <ac:spMk id="8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5"/>
            <ac:spMk id="9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5"/>
            <ac:spMk id="10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5"/>
            <ac:spMk id="12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5"/>
            <ac:spMk id="13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5"/>
            <ac:spMk id="14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5"/>
            <ac:spMk id="15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5"/>
            <ac:spMk id="16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5"/>
            <ac:spMk id="17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5"/>
            <ac:spMk id="18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5"/>
            <ac:spMk id="19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5"/>
            <ac:spMk id="20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5"/>
            <ac:spMk id="21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5"/>
            <ac:spMk id="22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5"/>
            <ac:spMk id="23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5"/>
            <ac:spMk id="24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5"/>
            <ac:spMk id="25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5"/>
            <ac:spMk id="26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5"/>
            <ac:spMk id="27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5"/>
            <ac:spMk id="28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5"/>
            <ac:spMk id="29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5"/>
            <ac:spMk id="31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5"/>
            <ac:spMk id="32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5"/>
            <ac:spMk id="33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5"/>
            <ac:spMk id="34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5"/>
            <ac:spMk id="35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5"/>
            <ac:spMk id="36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5"/>
            <ac:spMk id="37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5"/>
            <ac:spMk id="39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5"/>
            <ac:spMk id="40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5"/>
            <ac:spMk id="41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5"/>
            <ac:spMk id="42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5"/>
            <ac:spMk id="43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5"/>
            <ac:spMk id="44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5"/>
            <ac:spMk id="45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5"/>
            <ac:spMk id="47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5"/>
            <ac:spMk id="48" creationId="{00000000-0000-0000-0000-000000000000}"/>
          </ac:spMkLst>
        </pc:spChg>
        <pc:grpChg chg="mod">
          <ac:chgData name="Husna Mehween" userId="0fcc456c8d1ea4c1" providerId="Windows Live" clId="Web-{D1243848-01CA-4769-B408-76B9F4121E35}" dt="2023-06-05T15:18:41.794" v="326"/>
          <ac:grpSpMkLst>
            <pc:docMk/>
            <pc:sldMk cId="0" sldId="285"/>
            <ac:grpSpMk id="7" creationId="{00000000-0000-0000-0000-000000000000}"/>
          </ac:grpSpMkLst>
        </pc:grpChg>
        <pc:grpChg chg="mod">
          <ac:chgData name="Husna Mehween" userId="0fcc456c8d1ea4c1" providerId="Windows Live" clId="Web-{D1243848-01CA-4769-B408-76B9F4121E35}" dt="2023-06-05T15:18:41.794" v="326"/>
          <ac:grpSpMkLst>
            <pc:docMk/>
            <pc:sldMk cId="0" sldId="285"/>
            <ac:grpSpMk id="11" creationId="{00000000-0000-0000-0000-000000000000}"/>
          </ac:grpSpMkLst>
        </pc:grpChg>
        <pc:grpChg chg="mod">
          <ac:chgData name="Husna Mehween" userId="0fcc456c8d1ea4c1" providerId="Windows Live" clId="Web-{D1243848-01CA-4769-B408-76B9F4121E35}" dt="2023-06-05T15:18:41.794" v="326"/>
          <ac:grpSpMkLst>
            <pc:docMk/>
            <pc:sldMk cId="0" sldId="285"/>
            <ac:grpSpMk id="30" creationId="{00000000-0000-0000-0000-000000000000}"/>
          </ac:grpSpMkLst>
        </pc:grpChg>
        <pc:grpChg chg="mod">
          <ac:chgData name="Husna Mehween" userId="0fcc456c8d1ea4c1" providerId="Windows Live" clId="Web-{D1243848-01CA-4769-B408-76B9F4121E35}" dt="2023-06-05T15:18:41.794" v="326"/>
          <ac:grpSpMkLst>
            <pc:docMk/>
            <pc:sldMk cId="0" sldId="285"/>
            <ac:grpSpMk id="38" creationId="{00000000-0000-0000-0000-000000000000}"/>
          </ac:grpSpMkLst>
        </pc:grpChg>
        <pc:picChg chg="mod">
          <ac:chgData name="Husna Mehween" userId="0fcc456c8d1ea4c1" providerId="Windows Live" clId="Web-{D1243848-01CA-4769-B408-76B9F4121E35}" dt="2023-06-05T15:18:41.794" v="326"/>
          <ac:picMkLst>
            <pc:docMk/>
            <pc:sldMk cId="0" sldId="285"/>
            <ac:picMk id="4" creationId="{00000000-0000-0000-0000-000000000000}"/>
          </ac:picMkLst>
        </pc:picChg>
        <pc:picChg chg="mod">
          <ac:chgData name="Husna Mehween" userId="0fcc456c8d1ea4c1" providerId="Windows Live" clId="Web-{D1243848-01CA-4769-B408-76B9F4121E35}" dt="2023-06-05T15:18:41.794" v="326"/>
          <ac:picMkLst>
            <pc:docMk/>
            <pc:sldMk cId="0" sldId="285"/>
            <ac:picMk id="46" creationId="{00000000-0000-0000-0000-000000000000}"/>
          </ac:picMkLst>
        </pc:picChg>
      </pc:sldChg>
      <pc:sldChg chg="modSp mod modClrScheme chgLayout">
        <pc:chgData name="Husna Mehween" userId="0fcc456c8d1ea4c1" providerId="Windows Live" clId="Web-{D1243848-01CA-4769-B408-76B9F4121E35}" dt="2023-06-05T15:18:49.419" v="327"/>
        <pc:sldMkLst>
          <pc:docMk/>
          <pc:sldMk cId="0" sldId="286"/>
        </pc:sldMkLst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6"/>
            <ac:spMk id="2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4:19:16.442" v="87"/>
          <ac:spMkLst>
            <pc:docMk/>
            <pc:sldMk cId="0" sldId="286"/>
            <ac:spMk id="3" creationId="{00000000-0000-0000-0000-000000000000}"/>
          </ac:spMkLst>
        </pc:spChg>
        <pc:picChg chg="mod">
          <ac:chgData name="Husna Mehween" userId="0fcc456c8d1ea4c1" providerId="Windows Live" clId="Web-{D1243848-01CA-4769-B408-76B9F4121E35}" dt="2023-06-05T15:18:41.794" v="326"/>
          <ac:picMkLst>
            <pc:docMk/>
            <pc:sldMk cId="0" sldId="286"/>
            <ac:picMk id="4" creationId="{00000000-0000-0000-0000-000000000000}"/>
          </ac:picMkLst>
        </pc:picChg>
      </pc:sldChg>
      <pc:sldChg chg="modSp mod modClrScheme chgLayout">
        <pc:chgData name="Husna Mehween" userId="0fcc456c8d1ea4c1" providerId="Windows Live" clId="Web-{D1243848-01CA-4769-B408-76B9F4121E35}" dt="2023-06-05T15:18:49.419" v="327"/>
        <pc:sldMkLst>
          <pc:docMk/>
          <pc:sldMk cId="0" sldId="287"/>
        </pc:sldMkLst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7"/>
            <ac:spMk id="2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4:19:16.442" v="87"/>
          <ac:spMkLst>
            <pc:docMk/>
            <pc:sldMk cId="0" sldId="287"/>
            <ac:spMk id="3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7"/>
            <ac:spMk id="5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7"/>
            <ac:spMk id="6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7"/>
            <ac:spMk id="7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7"/>
            <ac:spMk id="9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7"/>
            <ac:spMk id="10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7"/>
            <ac:spMk id="11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7"/>
            <ac:spMk id="12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7"/>
            <ac:spMk id="14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7"/>
            <ac:spMk id="15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7"/>
            <ac:spMk id="16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7"/>
            <ac:spMk id="17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7"/>
            <ac:spMk id="19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7"/>
            <ac:spMk id="20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7"/>
            <ac:spMk id="21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7"/>
            <ac:spMk id="22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7"/>
            <ac:spMk id="24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7"/>
            <ac:spMk id="25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7"/>
            <ac:spMk id="26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7"/>
            <ac:spMk id="27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7"/>
            <ac:spMk id="29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7"/>
            <ac:spMk id="30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7"/>
            <ac:spMk id="31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7"/>
            <ac:spMk id="32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7"/>
            <ac:spMk id="33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7"/>
            <ac:spMk id="34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7"/>
            <ac:spMk id="35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7"/>
            <ac:spMk id="36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7"/>
            <ac:spMk id="38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7"/>
            <ac:spMk id="39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7"/>
            <ac:spMk id="40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7"/>
            <ac:spMk id="42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7"/>
            <ac:spMk id="43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7"/>
            <ac:spMk id="44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7"/>
            <ac:spMk id="45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7"/>
            <ac:spMk id="46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7"/>
            <ac:spMk id="47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7"/>
            <ac:spMk id="48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7"/>
            <ac:spMk id="49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7"/>
            <ac:spMk id="50" creationId="{00000000-0000-0000-0000-000000000000}"/>
          </ac:spMkLst>
        </pc:spChg>
        <pc:grpChg chg="mod">
          <ac:chgData name="Husna Mehween" userId="0fcc456c8d1ea4c1" providerId="Windows Live" clId="Web-{D1243848-01CA-4769-B408-76B9F4121E35}" dt="2023-06-05T15:18:41.794" v="326"/>
          <ac:grpSpMkLst>
            <pc:docMk/>
            <pc:sldMk cId="0" sldId="287"/>
            <ac:grpSpMk id="4" creationId="{00000000-0000-0000-0000-000000000000}"/>
          </ac:grpSpMkLst>
        </pc:grpChg>
        <pc:grpChg chg="mod">
          <ac:chgData name="Husna Mehween" userId="0fcc456c8d1ea4c1" providerId="Windows Live" clId="Web-{D1243848-01CA-4769-B408-76B9F4121E35}" dt="2023-06-05T15:18:41.794" v="326"/>
          <ac:grpSpMkLst>
            <pc:docMk/>
            <pc:sldMk cId="0" sldId="287"/>
            <ac:grpSpMk id="8" creationId="{00000000-0000-0000-0000-000000000000}"/>
          </ac:grpSpMkLst>
        </pc:grpChg>
        <pc:grpChg chg="mod">
          <ac:chgData name="Husna Mehween" userId="0fcc456c8d1ea4c1" providerId="Windows Live" clId="Web-{D1243848-01CA-4769-B408-76B9F4121E35}" dt="2023-06-05T15:18:41.794" v="326"/>
          <ac:grpSpMkLst>
            <pc:docMk/>
            <pc:sldMk cId="0" sldId="287"/>
            <ac:grpSpMk id="13" creationId="{00000000-0000-0000-0000-000000000000}"/>
          </ac:grpSpMkLst>
        </pc:grpChg>
        <pc:grpChg chg="mod">
          <ac:chgData name="Husna Mehween" userId="0fcc456c8d1ea4c1" providerId="Windows Live" clId="Web-{D1243848-01CA-4769-B408-76B9F4121E35}" dt="2023-06-05T15:18:41.794" v="326"/>
          <ac:grpSpMkLst>
            <pc:docMk/>
            <pc:sldMk cId="0" sldId="287"/>
            <ac:grpSpMk id="18" creationId="{00000000-0000-0000-0000-000000000000}"/>
          </ac:grpSpMkLst>
        </pc:grpChg>
        <pc:grpChg chg="mod">
          <ac:chgData name="Husna Mehween" userId="0fcc456c8d1ea4c1" providerId="Windows Live" clId="Web-{D1243848-01CA-4769-B408-76B9F4121E35}" dt="2023-06-05T15:18:41.794" v="326"/>
          <ac:grpSpMkLst>
            <pc:docMk/>
            <pc:sldMk cId="0" sldId="287"/>
            <ac:grpSpMk id="23" creationId="{00000000-0000-0000-0000-000000000000}"/>
          </ac:grpSpMkLst>
        </pc:grpChg>
        <pc:grpChg chg="mod">
          <ac:chgData name="Husna Mehween" userId="0fcc456c8d1ea4c1" providerId="Windows Live" clId="Web-{D1243848-01CA-4769-B408-76B9F4121E35}" dt="2023-06-05T15:18:41.794" v="326"/>
          <ac:grpSpMkLst>
            <pc:docMk/>
            <pc:sldMk cId="0" sldId="287"/>
            <ac:grpSpMk id="28" creationId="{00000000-0000-0000-0000-000000000000}"/>
          </ac:grpSpMkLst>
        </pc:grpChg>
        <pc:grpChg chg="mod">
          <ac:chgData name="Husna Mehween" userId="0fcc456c8d1ea4c1" providerId="Windows Live" clId="Web-{D1243848-01CA-4769-B408-76B9F4121E35}" dt="2023-06-05T15:18:41.794" v="326"/>
          <ac:grpSpMkLst>
            <pc:docMk/>
            <pc:sldMk cId="0" sldId="287"/>
            <ac:grpSpMk id="37" creationId="{00000000-0000-0000-0000-000000000000}"/>
          </ac:grpSpMkLst>
        </pc:grpChg>
        <pc:grpChg chg="mod">
          <ac:chgData name="Husna Mehween" userId="0fcc456c8d1ea4c1" providerId="Windows Live" clId="Web-{D1243848-01CA-4769-B408-76B9F4121E35}" dt="2023-06-05T15:18:41.794" v="326"/>
          <ac:grpSpMkLst>
            <pc:docMk/>
            <pc:sldMk cId="0" sldId="287"/>
            <ac:grpSpMk id="41" creationId="{00000000-0000-0000-0000-000000000000}"/>
          </ac:grpSpMkLst>
        </pc:grpChg>
      </pc:sldChg>
      <pc:sldChg chg="modSp mod modClrScheme chgLayout">
        <pc:chgData name="Husna Mehween" userId="0fcc456c8d1ea4c1" providerId="Windows Live" clId="Web-{D1243848-01CA-4769-B408-76B9F4121E35}" dt="2023-06-05T15:18:49.419" v="327"/>
        <pc:sldMkLst>
          <pc:docMk/>
          <pc:sldMk cId="0" sldId="288"/>
        </pc:sldMkLst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8"/>
            <ac:spMk id="2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4:19:16.442" v="87"/>
          <ac:spMkLst>
            <pc:docMk/>
            <pc:sldMk cId="0" sldId="288"/>
            <ac:spMk id="3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8"/>
            <ac:spMk id="6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8"/>
            <ac:spMk id="7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8"/>
            <ac:spMk id="8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8"/>
            <ac:spMk id="10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8"/>
            <ac:spMk id="11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8"/>
            <ac:spMk id="12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8"/>
            <ac:spMk id="14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8"/>
            <ac:spMk id="15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8"/>
            <ac:spMk id="16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8"/>
            <ac:spMk id="18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8"/>
            <ac:spMk id="19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8"/>
            <ac:spMk id="21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8"/>
            <ac:spMk id="23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8"/>
            <ac:spMk id="24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8"/>
            <ac:spMk id="25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8"/>
            <ac:spMk id="26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8"/>
            <ac:spMk id="27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8"/>
            <ac:spMk id="29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8"/>
            <ac:spMk id="30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8"/>
            <ac:spMk id="31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8"/>
            <ac:spMk id="32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8"/>
            <ac:spMk id="33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8"/>
            <ac:spMk id="34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8"/>
            <ac:spMk id="35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8"/>
            <ac:spMk id="37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8"/>
            <ac:spMk id="38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8"/>
            <ac:spMk id="39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8"/>
            <ac:spMk id="40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8"/>
            <ac:spMk id="41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8"/>
            <ac:spMk id="43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8"/>
            <ac:spMk id="44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8"/>
            <ac:spMk id="45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8"/>
            <ac:spMk id="46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8"/>
            <ac:spMk id="47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8"/>
            <ac:spMk id="48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8"/>
            <ac:spMk id="49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8"/>
            <ac:spMk id="50" creationId="{00000000-0000-0000-0000-000000000000}"/>
          </ac:spMkLst>
        </pc:spChg>
        <pc:grpChg chg="mod">
          <ac:chgData name="Husna Mehween" userId="0fcc456c8d1ea4c1" providerId="Windows Live" clId="Web-{D1243848-01CA-4769-B408-76B9F4121E35}" dt="2023-06-05T15:18:41.794" v="326"/>
          <ac:grpSpMkLst>
            <pc:docMk/>
            <pc:sldMk cId="0" sldId="288"/>
            <ac:grpSpMk id="4" creationId="{00000000-0000-0000-0000-000000000000}"/>
          </ac:grpSpMkLst>
        </pc:grpChg>
        <pc:grpChg chg="mod">
          <ac:chgData name="Husna Mehween" userId="0fcc456c8d1ea4c1" providerId="Windows Live" clId="Web-{D1243848-01CA-4769-B408-76B9F4121E35}" dt="2023-06-05T15:18:41.794" v="326"/>
          <ac:grpSpMkLst>
            <pc:docMk/>
            <pc:sldMk cId="0" sldId="288"/>
            <ac:grpSpMk id="9" creationId="{00000000-0000-0000-0000-000000000000}"/>
          </ac:grpSpMkLst>
        </pc:grpChg>
        <pc:grpChg chg="mod">
          <ac:chgData name="Husna Mehween" userId="0fcc456c8d1ea4c1" providerId="Windows Live" clId="Web-{D1243848-01CA-4769-B408-76B9F4121E35}" dt="2023-06-05T15:18:41.794" v="326"/>
          <ac:grpSpMkLst>
            <pc:docMk/>
            <pc:sldMk cId="0" sldId="288"/>
            <ac:grpSpMk id="13" creationId="{00000000-0000-0000-0000-000000000000}"/>
          </ac:grpSpMkLst>
        </pc:grpChg>
        <pc:grpChg chg="mod">
          <ac:chgData name="Husna Mehween" userId="0fcc456c8d1ea4c1" providerId="Windows Live" clId="Web-{D1243848-01CA-4769-B408-76B9F4121E35}" dt="2023-06-05T15:18:41.794" v="326"/>
          <ac:grpSpMkLst>
            <pc:docMk/>
            <pc:sldMk cId="0" sldId="288"/>
            <ac:grpSpMk id="17" creationId="{00000000-0000-0000-0000-000000000000}"/>
          </ac:grpSpMkLst>
        </pc:grpChg>
        <pc:grpChg chg="mod">
          <ac:chgData name="Husna Mehween" userId="0fcc456c8d1ea4c1" providerId="Windows Live" clId="Web-{D1243848-01CA-4769-B408-76B9F4121E35}" dt="2023-06-05T15:18:41.794" v="326"/>
          <ac:grpSpMkLst>
            <pc:docMk/>
            <pc:sldMk cId="0" sldId="288"/>
            <ac:grpSpMk id="22" creationId="{00000000-0000-0000-0000-000000000000}"/>
          </ac:grpSpMkLst>
        </pc:grpChg>
        <pc:grpChg chg="mod">
          <ac:chgData name="Husna Mehween" userId="0fcc456c8d1ea4c1" providerId="Windows Live" clId="Web-{D1243848-01CA-4769-B408-76B9F4121E35}" dt="2023-06-05T15:18:41.794" v="326"/>
          <ac:grpSpMkLst>
            <pc:docMk/>
            <pc:sldMk cId="0" sldId="288"/>
            <ac:grpSpMk id="28" creationId="{00000000-0000-0000-0000-000000000000}"/>
          </ac:grpSpMkLst>
        </pc:grpChg>
        <pc:grpChg chg="mod">
          <ac:chgData name="Husna Mehween" userId="0fcc456c8d1ea4c1" providerId="Windows Live" clId="Web-{D1243848-01CA-4769-B408-76B9F4121E35}" dt="2023-06-05T15:18:41.794" v="326"/>
          <ac:grpSpMkLst>
            <pc:docMk/>
            <pc:sldMk cId="0" sldId="288"/>
            <ac:grpSpMk id="36" creationId="{00000000-0000-0000-0000-000000000000}"/>
          </ac:grpSpMkLst>
        </pc:grpChg>
        <pc:grpChg chg="mod">
          <ac:chgData name="Husna Mehween" userId="0fcc456c8d1ea4c1" providerId="Windows Live" clId="Web-{D1243848-01CA-4769-B408-76B9F4121E35}" dt="2023-06-05T15:18:41.794" v="326"/>
          <ac:grpSpMkLst>
            <pc:docMk/>
            <pc:sldMk cId="0" sldId="288"/>
            <ac:grpSpMk id="42" creationId="{00000000-0000-0000-0000-000000000000}"/>
          </ac:grpSpMkLst>
        </pc:grpChg>
      </pc:sldChg>
      <pc:sldChg chg="modSp mod modClrScheme chgLayout">
        <pc:chgData name="Husna Mehween" userId="0fcc456c8d1ea4c1" providerId="Windows Live" clId="Web-{D1243848-01CA-4769-B408-76B9F4121E35}" dt="2023-06-05T15:18:49.419" v="327"/>
        <pc:sldMkLst>
          <pc:docMk/>
          <pc:sldMk cId="0" sldId="289"/>
        </pc:sldMkLst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9"/>
            <ac:spMk id="2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4:19:16.442" v="87"/>
          <ac:spMkLst>
            <pc:docMk/>
            <pc:sldMk cId="0" sldId="289"/>
            <ac:spMk id="3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9"/>
            <ac:spMk id="5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9"/>
            <ac:spMk id="6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9"/>
            <ac:spMk id="7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9"/>
            <ac:spMk id="9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9"/>
            <ac:spMk id="10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9"/>
            <ac:spMk id="11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9"/>
            <ac:spMk id="12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9"/>
            <ac:spMk id="13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9"/>
            <ac:spMk id="14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9"/>
            <ac:spMk id="15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9"/>
            <ac:spMk id="17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9"/>
            <ac:spMk id="18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9"/>
            <ac:spMk id="19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9"/>
            <ac:spMk id="21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9"/>
            <ac:spMk id="22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9"/>
            <ac:spMk id="23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9"/>
            <ac:spMk id="25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9"/>
            <ac:spMk id="26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9"/>
            <ac:spMk id="28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9"/>
            <ac:spMk id="29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9"/>
            <ac:spMk id="30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9"/>
            <ac:spMk id="32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9"/>
            <ac:spMk id="33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9"/>
            <ac:spMk id="34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9"/>
            <ac:spMk id="35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9"/>
            <ac:spMk id="37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9"/>
            <ac:spMk id="38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9"/>
            <ac:spMk id="39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9"/>
            <ac:spMk id="40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9"/>
            <ac:spMk id="42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9"/>
            <ac:spMk id="43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9"/>
            <ac:spMk id="44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9"/>
            <ac:spMk id="45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9"/>
            <ac:spMk id="46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9"/>
            <ac:spMk id="48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9"/>
            <ac:spMk id="49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9"/>
            <ac:spMk id="50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89"/>
            <ac:spMk id="51" creationId="{00000000-0000-0000-0000-000000000000}"/>
          </ac:spMkLst>
        </pc:spChg>
        <pc:grpChg chg="mod">
          <ac:chgData name="Husna Mehween" userId="0fcc456c8d1ea4c1" providerId="Windows Live" clId="Web-{D1243848-01CA-4769-B408-76B9F4121E35}" dt="2023-06-05T15:18:41.794" v="326"/>
          <ac:grpSpMkLst>
            <pc:docMk/>
            <pc:sldMk cId="0" sldId="289"/>
            <ac:grpSpMk id="4" creationId="{00000000-0000-0000-0000-000000000000}"/>
          </ac:grpSpMkLst>
        </pc:grpChg>
        <pc:grpChg chg="mod">
          <ac:chgData name="Husna Mehween" userId="0fcc456c8d1ea4c1" providerId="Windows Live" clId="Web-{D1243848-01CA-4769-B408-76B9F4121E35}" dt="2023-06-05T15:18:41.794" v="326"/>
          <ac:grpSpMkLst>
            <pc:docMk/>
            <pc:sldMk cId="0" sldId="289"/>
            <ac:grpSpMk id="8" creationId="{00000000-0000-0000-0000-000000000000}"/>
          </ac:grpSpMkLst>
        </pc:grpChg>
        <pc:grpChg chg="mod">
          <ac:chgData name="Husna Mehween" userId="0fcc456c8d1ea4c1" providerId="Windows Live" clId="Web-{D1243848-01CA-4769-B408-76B9F4121E35}" dt="2023-06-05T15:18:41.794" v="326"/>
          <ac:grpSpMkLst>
            <pc:docMk/>
            <pc:sldMk cId="0" sldId="289"/>
            <ac:grpSpMk id="16" creationId="{00000000-0000-0000-0000-000000000000}"/>
          </ac:grpSpMkLst>
        </pc:grpChg>
        <pc:grpChg chg="mod">
          <ac:chgData name="Husna Mehween" userId="0fcc456c8d1ea4c1" providerId="Windows Live" clId="Web-{D1243848-01CA-4769-B408-76B9F4121E35}" dt="2023-06-05T15:18:41.794" v="326"/>
          <ac:grpSpMkLst>
            <pc:docMk/>
            <pc:sldMk cId="0" sldId="289"/>
            <ac:grpSpMk id="20" creationId="{00000000-0000-0000-0000-000000000000}"/>
          </ac:grpSpMkLst>
        </pc:grpChg>
        <pc:grpChg chg="mod">
          <ac:chgData name="Husna Mehween" userId="0fcc456c8d1ea4c1" providerId="Windows Live" clId="Web-{D1243848-01CA-4769-B408-76B9F4121E35}" dt="2023-06-05T15:18:41.794" v="326"/>
          <ac:grpSpMkLst>
            <pc:docMk/>
            <pc:sldMk cId="0" sldId="289"/>
            <ac:grpSpMk id="31" creationId="{00000000-0000-0000-0000-000000000000}"/>
          </ac:grpSpMkLst>
        </pc:grpChg>
        <pc:grpChg chg="mod">
          <ac:chgData name="Husna Mehween" userId="0fcc456c8d1ea4c1" providerId="Windows Live" clId="Web-{D1243848-01CA-4769-B408-76B9F4121E35}" dt="2023-06-05T15:18:41.794" v="326"/>
          <ac:grpSpMkLst>
            <pc:docMk/>
            <pc:sldMk cId="0" sldId="289"/>
            <ac:grpSpMk id="36" creationId="{00000000-0000-0000-0000-000000000000}"/>
          </ac:grpSpMkLst>
        </pc:grpChg>
        <pc:grpChg chg="mod">
          <ac:chgData name="Husna Mehween" userId="0fcc456c8d1ea4c1" providerId="Windows Live" clId="Web-{D1243848-01CA-4769-B408-76B9F4121E35}" dt="2023-06-05T15:18:41.794" v="326"/>
          <ac:grpSpMkLst>
            <pc:docMk/>
            <pc:sldMk cId="0" sldId="289"/>
            <ac:grpSpMk id="41" creationId="{00000000-0000-0000-0000-000000000000}"/>
          </ac:grpSpMkLst>
        </pc:grpChg>
        <pc:grpChg chg="mod">
          <ac:chgData name="Husna Mehween" userId="0fcc456c8d1ea4c1" providerId="Windows Live" clId="Web-{D1243848-01CA-4769-B408-76B9F4121E35}" dt="2023-06-05T15:18:41.794" v="326"/>
          <ac:grpSpMkLst>
            <pc:docMk/>
            <pc:sldMk cId="0" sldId="289"/>
            <ac:grpSpMk id="47" creationId="{00000000-0000-0000-0000-000000000000}"/>
          </ac:grpSpMkLst>
        </pc:grpChg>
      </pc:sldChg>
      <pc:sldChg chg="modSp mod modClrScheme chgLayout">
        <pc:chgData name="Husna Mehween" userId="0fcc456c8d1ea4c1" providerId="Windows Live" clId="Web-{D1243848-01CA-4769-B408-76B9F4121E35}" dt="2023-06-05T15:18:49.419" v="327"/>
        <pc:sldMkLst>
          <pc:docMk/>
          <pc:sldMk cId="0" sldId="290"/>
        </pc:sldMkLst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0"/>
            <ac:spMk id="2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4:19:16.442" v="87"/>
          <ac:spMkLst>
            <pc:docMk/>
            <pc:sldMk cId="0" sldId="290"/>
            <ac:spMk id="3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0"/>
            <ac:spMk id="5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0"/>
            <ac:spMk id="7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0"/>
            <ac:spMk id="8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0"/>
            <ac:spMk id="9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0"/>
            <ac:spMk id="10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0"/>
            <ac:spMk id="11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0"/>
            <ac:spMk id="12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0"/>
            <ac:spMk id="13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0"/>
            <ac:spMk id="14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0"/>
            <ac:spMk id="15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0"/>
            <ac:spMk id="16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0"/>
            <ac:spMk id="17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0"/>
            <ac:spMk id="18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0"/>
            <ac:spMk id="19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0"/>
            <ac:spMk id="20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0"/>
            <ac:spMk id="21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0"/>
            <ac:spMk id="22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0"/>
            <ac:spMk id="23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0"/>
            <ac:spMk id="24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0"/>
            <ac:spMk id="25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0"/>
            <ac:spMk id="26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0"/>
            <ac:spMk id="27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0"/>
            <ac:spMk id="28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0"/>
            <ac:spMk id="29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0"/>
            <ac:spMk id="30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0"/>
            <ac:spMk id="31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0"/>
            <ac:spMk id="32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0"/>
            <ac:spMk id="33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0"/>
            <ac:spMk id="34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0"/>
            <ac:spMk id="35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0"/>
            <ac:spMk id="36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0"/>
            <ac:spMk id="37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0"/>
            <ac:spMk id="38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0"/>
            <ac:spMk id="40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0"/>
            <ac:spMk id="41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0"/>
            <ac:spMk id="42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0"/>
            <ac:spMk id="44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0"/>
            <ac:spMk id="45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0"/>
            <ac:spMk id="46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0"/>
            <ac:spMk id="48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0"/>
            <ac:spMk id="49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0"/>
            <ac:spMk id="50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0"/>
            <ac:spMk id="52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0"/>
            <ac:spMk id="53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0"/>
            <ac:spMk id="54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0"/>
            <ac:spMk id="56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0"/>
            <ac:spMk id="57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0"/>
            <ac:spMk id="58" creationId="{00000000-0000-0000-0000-000000000000}"/>
          </ac:spMkLst>
        </pc:spChg>
        <pc:grpChg chg="mod">
          <ac:chgData name="Husna Mehween" userId="0fcc456c8d1ea4c1" providerId="Windows Live" clId="Web-{D1243848-01CA-4769-B408-76B9F4121E35}" dt="2023-06-05T15:18:41.794" v="326"/>
          <ac:grpSpMkLst>
            <pc:docMk/>
            <pc:sldMk cId="0" sldId="290"/>
            <ac:grpSpMk id="6" creationId="{00000000-0000-0000-0000-000000000000}"/>
          </ac:grpSpMkLst>
        </pc:grpChg>
        <pc:grpChg chg="mod">
          <ac:chgData name="Husna Mehween" userId="0fcc456c8d1ea4c1" providerId="Windows Live" clId="Web-{D1243848-01CA-4769-B408-76B9F4121E35}" dt="2023-06-05T15:18:41.794" v="326"/>
          <ac:grpSpMkLst>
            <pc:docMk/>
            <pc:sldMk cId="0" sldId="290"/>
            <ac:grpSpMk id="39" creationId="{00000000-0000-0000-0000-000000000000}"/>
          </ac:grpSpMkLst>
        </pc:grpChg>
        <pc:grpChg chg="mod">
          <ac:chgData name="Husna Mehween" userId="0fcc456c8d1ea4c1" providerId="Windows Live" clId="Web-{D1243848-01CA-4769-B408-76B9F4121E35}" dt="2023-06-05T15:18:41.794" v="326"/>
          <ac:grpSpMkLst>
            <pc:docMk/>
            <pc:sldMk cId="0" sldId="290"/>
            <ac:grpSpMk id="43" creationId="{00000000-0000-0000-0000-000000000000}"/>
          </ac:grpSpMkLst>
        </pc:grpChg>
        <pc:grpChg chg="mod">
          <ac:chgData name="Husna Mehween" userId="0fcc456c8d1ea4c1" providerId="Windows Live" clId="Web-{D1243848-01CA-4769-B408-76B9F4121E35}" dt="2023-06-05T15:18:41.794" v="326"/>
          <ac:grpSpMkLst>
            <pc:docMk/>
            <pc:sldMk cId="0" sldId="290"/>
            <ac:grpSpMk id="47" creationId="{00000000-0000-0000-0000-000000000000}"/>
          </ac:grpSpMkLst>
        </pc:grpChg>
        <pc:grpChg chg="mod">
          <ac:chgData name="Husna Mehween" userId="0fcc456c8d1ea4c1" providerId="Windows Live" clId="Web-{D1243848-01CA-4769-B408-76B9F4121E35}" dt="2023-06-05T15:18:41.794" v="326"/>
          <ac:grpSpMkLst>
            <pc:docMk/>
            <pc:sldMk cId="0" sldId="290"/>
            <ac:grpSpMk id="51" creationId="{00000000-0000-0000-0000-000000000000}"/>
          </ac:grpSpMkLst>
        </pc:grpChg>
        <pc:grpChg chg="mod">
          <ac:chgData name="Husna Mehween" userId="0fcc456c8d1ea4c1" providerId="Windows Live" clId="Web-{D1243848-01CA-4769-B408-76B9F4121E35}" dt="2023-06-05T15:18:41.794" v="326"/>
          <ac:grpSpMkLst>
            <pc:docMk/>
            <pc:sldMk cId="0" sldId="290"/>
            <ac:grpSpMk id="55" creationId="{00000000-0000-0000-0000-000000000000}"/>
          </ac:grpSpMkLst>
        </pc:grpChg>
        <pc:graphicFrameChg chg="mod modGraphic">
          <ac:chgData name="Husna Mehween" userId="0fcc456c8d1ea4c1" providerId="Windows Live" clId="Web-{D1243848-01CA-4769-B408-76B9F4121E35}" dt="2023-06-05T15:18:41.794" v="326"/>
          <ac:graphicFrameMkLst>
            <pc:docMk/>
            <pc:sldMk cId="0" sldId="290"/>
            <ac:graphicFrameMk id="4" creationId="{00000000-0000-0000-0000-000000000000}"/>
          </ac:graphicFrameMkLst>
        </pc:graphicFrameChg>
      </pc:sldChg>
      <pc:sldChg chg="modSp mod modClrScheme chgLayout">
        <pc:chgData name="Husna Mehween" userId="0fcc456c8d1ea4c1" providerId="Windows Live" clId="Web-{D1243848-01CA-4769-B408-76B9F4121E35}" dt="2023-06-05T15:18:49.419" v="327"/>
        <pc:sldMkLst>
          <pc:docMk/>
          <pc:sldMk cId="0" sldId="291"/>
        </pc:sldMkLst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1"/>
            <ac:spMk id="2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4:19:16.442" v="87"/>
          <ac:spMkLst>
            <pc:docMk/>
            <pc:sldMk cId="0" sldId="291"/>
            <ac:spMk id="3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1"/>
            <ac:spMk id="4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1"/>
            <ac:spMk id="5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1"/>
            <ac:spMk id="6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1"/>
            <ac:spMk id="7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1"/>
            <ac:spMk id="8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1"/>
            <ac:spMk id="10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1"/>
            <ac:spMk id="11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1"/>
            <ac:spMk id="12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1"/>
            <ac:spMk id="13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1"/>
            <ac:spMk id="15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1"/>
            <ac:spMk id="16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1"/>
            <ac:spMk id="17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1"/>
            <ac:spMk id="18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1"/>
            <ac:spMk id="20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1"/>
            <ac:spMk id="21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1"/>
            <ac:spMk id="22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1"/>
            <ac:spMk id="23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1"/>
            <ac:spMk id="25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1"/>
            <ac:spMk id="26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1"/>
            <ac:spMk id="27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1"/>
            <ac:spMk id="29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1"/>
            <ac:spMk id="30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1"/>
            <ac:spMk id="32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1"/>
            <ac:spMk id="33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1"/>
            <ac:spMk id="34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1"/>
            <ac:spMk id="35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1"/>
            <ac:spMk id="36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1"/>
            <ac:spMk id="37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1"/>
            <ac:spMk id="38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1"/>
            <ac:spMk id="39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1"/>
            <ac:spMk id="40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1"/>
            <ac:spMk id="43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1"/>
            <ac:spMk id="44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1"/>
            <ac:spMk id="46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1"/>
            <ac:spMk id="47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1"/>
            <ac:spMk id="48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1"/>
            <ac:spMk id="50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1"/>
            <ac:spMk id="51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1"/>
            <ac:spMk id="52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1"/>
            <ac:spMk id="53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1"/>
            <ac:spMk id="54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1"/>
            <ac:spMk id="55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1"/>
            <ac:spMk id="56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1"/>
            <ac:spMk id="57" creationId="{00000000-0000-0000-0000-000000000000}"/>
          </ac:spMkLst>
        </pc:spChg>
        <pc:grpChg chg="mod">
          <ac:chgData name="Husna Mehween" userId="0fcc456c8d1ea4c1" providerId="Windows Live" clId="Web-{D1243848-01CA-4769-B408-76B9F4121E35}" dt="2023-06-05T15:18:41.794" v="326"/>
          <ac:grpSpMkLst>
            <pc:docMk/>
            <pc:sldMk cId="0" sldId="291"/>
            <ac:grpSpMk id="9" creationId="{00000000-0000-0000-0000-000000000000}"/>
          </ac:grpSpMkLst>
        </pc:grpChg>
        <pc:grpChg chg="mod">
          <ac:chgData name="Husna Mehween" userId="0fcc456c8d1ea4c1" providerId="Windows Live" clId="Web-{D1243848-01CA-4769-B408-76B9F4121E35}" dt="2023-06-05T15:18:41.794" v="326"/>
          <ac:grpSpMkLst>
            <pc:docMk/>
            <pc:sldMk cId="0" sldId="291"/>
            <ac:grpSpMk id="14" creationId="{00000000-0000-0000-0000-000000000000}"/>
          </ac:grpSpMkLst>
        </pc:grpChg>
        <pc:grpChg chg="mod">
          <ac:chgData name="Husna Mehween" userId="0fcc456c8d1ea4c1" providerId="Windows Live" clId="Web-{D1243848-01CA-4769-B408-76B9F4121E35}" dt="2023-06-05T15:18:41.794" v="326"/>
          <ac:grpSpMkLst>
            <pc:docMk/>
            <pc:sldMk cId="0" sldId="291"/>
            <ac:grpSpMk id="19" creationId="{00000000-0000-0000-0000-000000000000}"/>
          </ac:grpSpMkLst>
        </pc:grpChg>
        <pc:grpChg chg="mod">
          <ac:chgData name="Husna Mehween" userId="0fcc456c8d1ea4c1" providerId="Windows Live" clId="Web-{D1243848-01CA-4769-B408-76B9F4121E35}" dt="2023-06-05T15:18:41.794" v="326"/>
          <ac:grpSpMkLst>
            <pc:docMk/>
            <pc:sldMk cId="0" sldId="291"/>
            <ac:grpSpMk id="24" creationId="{00000000-0000-0000-0000-000000000000}"/>
          </ac:grpSpMkLst>
        </pc:grpChg>
        <pc:grpChg chg="mod">
          <ac:chgData name="Husna Mehween" userId="0fcc456c8d1ea4c1" providerId="Windows Live" clId="Web-{D1243848-01CA-4769-B408-76B9F4121E35}" dt="2023-06-05T15:18:41.794" v="326"/>
          <ac:grpSpMkLst>
            <pc:docMk/>
            <pc:sldMk cId="0" sldId="291"/>
            <ac:grpSpMk id="28" creationId="{00000000-0000-0000-0000-000000000000}"/>
          </ac:grpSpMkLst>
        </pc:grpChg>
        <pc:grpChg chg="mod">
          <ac:chgData name="Husna Mehween" userId="0fcc456c8d1ea4c1" providerId="Windows Live" clId="Web-{D1243848-01CA-4769-B408-76B9F4121E35}" dt="2023-06-05T15:18:41.794" v="326"/>
          <ac:grpSpMkLst>
            <pc:docMk/>
            <pc:sldMk cId="0" sldId="291"/>
            <ac:grpSpMk id="31" creationId="{00000000-0000-0000-0000-000000000000}"/>
          </ac:grpSpMkLst>
        </pc:grpChg>
        <pc:grpChg chg="mod">
          <ac:chgData name="Husna Mehween" userId="0fcc456c8d1ea4c1" providerId="Windows Live" clId="Web-{D1243848-01CA-4769-B408-76B9F4121E35}" dt="2023-06-05T15:18:41.794" v="326"/>
          <ac:grpSpMkLst>
            <pc:docMk/>
            <pc:sldMk cId="0" sldId="291"/>
            <ac:grpSpMk id="42" creationId="{00000000-0000-0000-0000-000000000000}"/>
          </ac:grpSpMkLst>
        </pc:grpChg>
        <pc:grpChg chg="mod">
          <ac:chgData name="Husna Mehween" userId="0fcc456c8d1ea4c1" providerId="Windows Live" clId="Web-{D1243848-01CA-4769-B408-76B9F4121E35}" dt="2023-06-05T15:18:41.794" v="326"/>
          <ac:grpSpMkLst>
            <pc:docMk/>
            <pc:sldMk cId="0" sldId="291"/>
            <ac:grpSpMk id="45" creationId="{00000000-0000-0000-0000-000000000000}"/>
          </ac:grpSpMkLst>
        </pc:grpChg>
        <pc:grpChg chg="mod">
          <ac:chgData name="Husna Mehween" userId="0fcc456c8d1ea4c1" providerId="Windows Live" clId="Web-{D1243848-01CA-4769-B408-76B9F4121E35}" dt="2023-06-05T15:18:41.794" v="326"/>
          <ac:grpSpMkLst>
            <pc:docMk/>
            <pc:sldMk cId="0" sldId="291"/>
            <ac:grpSpMk id="49" creationId="{00000000-0000-0000-0000-000000000000}"/>
          </ac:grpSpMkLst>
        </pc:grpChg>
        <pc:graphicFrameChg chg="mod modGraphic">
          <ac:chgData name="Husna Mehween" userId="0fcc456c8d1ea4c1" providerId="Windows Live" clId="Web-{D1243848-01CA-4769-B408-76B9F4121E35}" dt="2023-06-05T15:18:41.794" v="326"/>
          <ac:graphicFrameMkLst>
            <pc:docMk/>
            <pc:sldMk cId="0" sldId="291"/>
            <ac:graphicFrameMk id="41" creationId="{00000000-0000-0000-0000-000000000000}"/>
          </ac:graphicFrameMkLst>
        </pc:graphicFrameChg>
      </pc:sldChg>
      <pc:sldChg chg="modSp mod modClrScheme chgLayout">
        <pc:chgData name="Husna Mehween" userId="0fcc456c8d1ea4c1" providerId="Windows Live" clId="Web-{D1243848-01CA-4769-B408-76B9F4121E35}" dt="2023-06-05T15:18:49.419" v="327"/>
        <pc:sldMkLst>
          <pc:docMk/>
          <pc:sldMk cId="0" sldId="292"/>
        </pc:sldMkLst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2"/>
            <ac:spMk id="2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4:19:16.442" v="87"/>
          <ac:spMkLst>
            <pc:docMk/>
            <pc:sldMk cId="0" sldId="292"/>
            <ac:spMk id="3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2"/>
            <ac:spMk id="5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2"/>
            <ac:spMk id="6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2"/>
            <ac:spMk id="7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2"/>
            <ac:spMk id="8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2"/>
            <ac:spMk id="9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2"/>
            <ac:spMk id="10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2"/>
            <ac:spMk id="11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2"/>
            <ac:spMk id="13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2"/>
            <ac:spMk id="14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2"/>
            <ac:spMk id="15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2"/>
            <ac:spMk id="16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2"/>
            <ac:spMk id="17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2"/>
            <ac:spMk id="18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2"/>
            <ac:spMk id="19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2"/>
            <ac:spMk id="21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2"/>
            <ac:spMk id="22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2"/>
            <ac:spMk id="23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2"/>
            <ac:spMk id="24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2"/>
            <ac:spMk id="25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2"/>
            <ac:spMk id="26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2"/>
            <ac:spMk id="27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2"/>
            <ac:spMk id="29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2"/>
            <ac:spMk id="30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2"/>
            <ac:spMk id="31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2"/>
            <ac:spMk id="32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2"/>
            <ac:spMk id="33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2"/>
            <ac:spMk id="34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2"/>
            <ac:spMk id="35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2"/>
            <ac:spMk id="36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2"/>
            <ac:spMk id="37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2"/>
            <ac:spMk id="39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2"/>
            <ac:spMk id="40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2"/>
            <ac:spMk id="41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2"/>
            <ac:spMk id="42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2"/>
            <ac:spMk id="43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2"/>
            <ac:spMk id="44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2"/>
            <ac:spMk id="45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2"/>
            <ac:spMk id="47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2"/>
            <ac:spMk id="48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2"/>
            <ac:spMk id="49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2"/>
            <ac:spMk id="50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2"/>
            <ac:spMk id="51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2"/>
            <ac:spMk id="52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2"/>
            <ac:spMk id="53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2"/>
            <ac:spMk id="54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2"/>
            <ac:spMk id="55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2"/>
            <ac:spMk id="57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2"/>
            <ac:spMk id="58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2"/>
            <ac:spMk id="59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2"/>
            <ac:spMk id="60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2"/>
            <ac:spMk id="61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2"/>
            <ac:spMk id="62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2"/>
            <ac:spMk id="63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2"/>
            <ac:spMk id="64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2"/>
            <ac:spMk id="65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2"/>
            <ac:spMk id="67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2"/>
            <ac:spMk id="68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2"/>
            <ac:spMk id="69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2"/>
            <ac:spMk id="70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2"/>
            <ac:spMk id="71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2"/>
            <ac:spMk id="72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2"/>
            <ac:spMk id="73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2"/>
            <ac:spMk id="74" creationId="{00000000-0000-0000-0000-000000000000}"/>
          </ac:spMkLst>
        </pc:spChg>
        <pc:grpChg chg="mod">
          <ac:chgData name="Husna Mehween" userId="0fcc456c8d1ea4c1" providerId="Windows Live" clId="Web-{D1243848-01CA-4769-B408-76B9F4121E35}" dt="2023-06-05T15:18:41.794" v="326"/>
          <ac:grpSpMkLst>
            <pc:docMk/>
            <pc:sldMk cId="0" sldId="292"/>
            <ac:grpSpMk id="4" creationId="{00000000-0000-0000-0000-000000000000}"/>
          </ac:grpSpMkLst>
        </pc:grpChg>
        <pc:grpChg chg="mod">
          <ac:chgData name="Husna Mehween" userId="0fcc456c8d1ea4c1" providerId="Windows Live" clId="Web-{D1243848-01CA-4769-B408-76B9F4121E35}" dt="2023-06-05T15:18:41.794" v="326"/>
          <ac:grpSpMkLst>
            <pc:docMk/>
            <pc:sldMk cId="0" sldId="292"/>
            <ac:grpSpMk id="12" creationId="{00000000-0000-0000-0000-000000000000}"/>
          </ac:grpSpMkLst>
        </pc:grpChg>
        <pc:grpChg chg="mod">
          <ac:chgData name="Husna Mehween" userId="0fcc456c8d1ea4c1" providerId="Windows Live" clId="Web-{D1243848-01CA-4769-B408-76B9F4121E35}" dt="2023-06-05T15:18:41.794" v="326"/>
          <ac:grpSpMkLst>
            <pc:docMk/>
            <pc:sldMk cId="0" sldId="292"/>
            <ac:grpSpMk id="20" creationId="{00000000-0000-0000-0000-000000000000}"/>
          </ac:grpSpMkLst>
        </pc:grpChg>
        <pc:grpChg chg="mod">
          <ac:chgData name="Husna Mehween" userId="0fcc456c8d1ea4c1" providerId="Windows Live" clId="Web-{D1243848-01CA-4769-B408-76B9F4121E35}" dt="2023-06-05T15:18:41.794" v="326"/>
          <ac:grpSpMkLst>
            <pc:docMk/>
            <pc:sldMk cId="0" sldId="292"/>
            <ac:grpSpMk id="28" creationId="{00000000-0000-0000-0000-000000000000}"/>
          </ac:grpSpMkLst>
        </pc:grpChg>
        <pc:grpChg chg="mod">
          <ac:chgData name="Husna Mehween" userId="0fcc456c8d1ea4c1" providerId="Windows Live" clId="Web-{D1243848-01CA-4769-B408-76B9F4121E35}" dt="2023-06-05T15:18:41.794" v="326"/>
          <ac:grpSpMkLst>
            <pc:docMk/>
            <pc:sldMk cId="0" sldId="292"/>
            <ac:grpSpMk id="38" creationId="{00000000-0000-0000-0000-000000000000}"/>
          </ac:grpSpMkLst>
        </pc:grpChg>
        <pc:grpChg chg="mod">
          <ac:chgData name="Husna Mehween" userId="0fcc456c8d1ea4c1" providerId="Windows Live" clId="Web-{D1243848-01CA-4769-B408-76B9F4121E35}" dt="2023-06-05T15:18:41.794" v="326"/>
          <ac:grpSpMkLst>
            <pc:docMk/>
            <pc:sldMk cId="0" sldId="292"/>
            <ac:grpSpMk id="46" creationId="{00000000-0000-0000-0000-000000000000}"/>
          </ac:grpSpMkLst>
        </pc:grpChg>
        <pc:grpChg chg="mod">
          <ac:chgData name="Husna Mehween" userId="0fcc456c8d1ea4c1" providerId="Windows Live" clId="Web-{D1243848-01CA-4769-B408-76B9F4121E35}" dt="2023-06-05T15:18:41.794" v="326"/>
          <ac:grpSpMkLst>
            <pc:docMk/>
            <pc:sldMk cId="0" sldId="292"/>
            <ac:grpSpMk id="56" creationId="{00000000-0000-0000-0000-000000000000}"/>
          </ac:grpSpMkLst>
        </pc:grpChg>
        <pc:grpChg chg="mod">
          <ac:chgData name="Husna Mehween" userId="0fcc456c8d1ea4c1" providerId="Windows Live" clId="Web-{D1243848-01CA-4769-B408-76B9F4121E35}" dt="2023-06-05T15:18:41.794" v="326"/>
          <ac:grpSpMkLst>
            <pc:docMk/>
            <pc:sldMk cId="0" sldId="292"/>
            <ac:grpSpMk id="66" creationId="{00000000-0000-0000-0000-000000000000}"/>
          </ac:grpSpMkLst>
        </pc:grpChg>
      </pc:sldChg>
      <pc:sldChg chg="modSp mod modClrScheme chgLayout">
        <pc:chgData name="Husna Mehween" userId="0fcc456c8d1ea4c1" providerId="Windows Live" clId="Web-{D1243848-01CA-4769-B408-76B9F4121E35}" dt="2023-06-05T15:18:49.419" v="327"/>
        <pc:sldMkLst>
          <pc:docMk/>
          <pc:sldMk cId="0" sldId="293"/>
        </pc:sldMkLst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3"/>
            <ac:spMk id="2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3"/>
            <ac:spMk id="3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3"/>
            <ac:spMk id="4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3"/>
            <ac:spMk id="5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3"/>
            <ac:spMk id="6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3"/>
            <ac:spMk id="8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3"/>
            <ac:spMk id="9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3"/>
            <ac:spMk id="10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3"/>
            <ac:spMk id="11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3"/>
            <ac:spMk id="12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3"/>
            <ac:spMk id="13" creationId="{00000000-0000-0000-0000-000000000000}"/>
          </ac:spMkLst>
        </pc:spChg>
        <pc:grpChg chg="mod">
          <ac:chgData name="Husna Mehween" userId="0fcc456c8d1ea4c1" providerId="Windows Live" clId="Web-{D1243848-01CA-4769-B408-76B9F4121E35}" dt="2023-06-05T15:18:41.794" v="326"/>
          <ac:grpSpMkLst>
            <pc:docMk/>
            <pc:sldMk cId="0" sldId="293"/>
            <ac:grpSpMk id="7" creationId="{00000000-0000-0000-0000-000000000000}"/>
          </ac:grpSpMkLst>
        </pc:grpChg>
      </pc:sldChg>
      <pc:sldChg chg="modSp mod modClrScheme chgLayout">
        <pc:chgData name="Husna Mehween" userId="0fcc456c8d1ea4c1" providerId="Windows Live" clId="Web-{D1243848-01CA-4769-B408-76B9F4121E35}" dt="2023-06-05T15:18:49.419" v="327"/>
        <pc:sldMkLst>
          <pc:docMk/>
          <pc:sldMk cId="0" sldId="294"/>
        </pc:sldMkLst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4"/>
            <ac:spMk id="2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4"/>
            <ac:spMk id="3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4"/>
            <ac:spMk id="4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4"/>
            <ac:spMk id="5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4"/>
            <ac:spMk id="6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4"/>
            <ac:spMk id="8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4"/>
            <ac:spMk id="9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4"/>
            <ac:spMk id="10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4"/>
            <ac:spMk id="11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4"/>
            <ac:spMk id="12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4"/>
            <ac:spMk id="13" creationId="{00000000-0000-0000-0000-000000000000}"/>
          </ac:spMkLst>
        </pc:spChg>
        <pc:grpChg chg="mod">
          <ac:chgData name="Husna Mehween" userId="0fcc456c8d1ea4c1" providerId="Windows Live" clId="Web-{D1243848-01CA-4769-B408-76B9F4121E35}" dt="2023-06-05T15:18:41.794" v="326"/>
          <ac:grpSpMkLst>
            <pc:docMk/>
            <pc:sldMk cId="0" sldId="294"/>
            <ac:grpSpMk id="7" creationId="{00000000-0000-0000-0000-000000000000}"/>
          </ac:grpSpMkLst>
        </pc:grpChg>
      </pc:sldChg>
      <pc:sldChg chg="modSp mod modClrScheme chgLayout">
        <pc:chgData name="Husna Mehween" userId="0fcc456c8d1ea4c1" providerId="Windows Live" clId="Web-{D1243848-01CA-4769-B408-76B9F4121E35}" dt="2023-06-05T15:18:49.419" v="327"/>
        <pc:sldMkLst>
          <pc:docMk/>
          <pc:sldMk cId="0" sldId="295"/>
        </pc:sldMkLst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5"/>
            <ac:spMk id="2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5"/>
            <ac:spMk id="4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5"/>
            <ac:spMk id="5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5"/>
            <ac:spMk id="6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5"/>
            <ac:spMk id="7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5"/>
            <ac:spMk id="8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5"/>
            <ac:spMk id="9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5"/>
            <ac:spMk id="10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5"/>
            <ac:spMk id="11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5"/>
            <ac:spMk id="12" creationId="{00000000-0000-0000-0000-000000000000}"/>
          </ac:spMkLst>
        </pc:spChg>
        <pc:grpChg chg="mod">
          <ac:chgData name="Husna Mehween" userId="0fcc456c8d1ea4c1" providerId="Windows Live" clId="Web-{D1243848-01CA-4769-B408-76B9F4121E35}" dt="2023-06-05T15:18:41.794" v="326"/>
          <ac:grpSpMkLst>
            <pc:docMk/>
            <pc:sldMk cId="0" sldId="295"/>
            <ac:grpSpMk id="3" creationId="{00000000-0000-0000-0000-000000000000}"/>
          </ac:grpSpMkLst>
        </pc:grpChg>
      </pc:sldChg>
      <pc:sldChg chg="modSp mod modClrScheme chgLayout">
        <pc:chgData name="Husna Mehween" userId="0fcc456c8d1ea4c1" providerId="Windows Live" clId="Web-{D1243848-01CA-4769-B408-76B9F4121E35}" dt="2023-06-05T15:18:49.419" v="327"/>
        <pc:sldMkLst>
          <pc:docMk/>
          <pc:sldMk cId="0" sldId="296"/>
        </pc:sldMkLst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6"/>
            <ac:spMk id="2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4:19:16.442" v="87"/>
          <ac:spMkLst>
            <pc:docMk/>
            <pc:sldMk cId="0" sldId="296"/>
            <ac:spMk id="3" creationId="{00000000-0000-0000-0000-000000000000}"/>
          </ac:spMkLst>
        </pc:spChg>
        <pc:picChg chg="mod">
          <ac:chgData name="Husna Mehween" userId="0fcc456c8d1ea4c1" providerId="Windows Live" clId="Web-{D1243848-01CA-4769-B408-76B9F4121E35}" dt="2023-06-05T15:18:41.794" v="326"/>
          <ac:picMkLst>
            <pc:docMk/>
            <pc:sldMk cId="0" sldId="296"/>
            <ac:picMk id="51" creationId="{00000000-0000-0000-0000-000000000000}"/>
          </ac:picMkLst>
        </pc:picChg>
      </pc:sldChg>
      <pc:sldChg chg="modSp mod ord modClrScheme chgLayout">
        <pc:chgData name="Husna Mehween" userId="0fcc456c8d1ea4c1" providerId="Windows Live" clId="Web-{D1243848-01CA-4769-B408-76B9F4121E35}" dt="2023-06-05T15:18:49.419" v="327"/>
        <pc:sldMkLst>
          <pc:docMk/>
          <pc:sldMk cId="0" sldId="297"/>
        </pc:sldMkLst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7"/>
            <ac:spMk id="2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297"/>
            <ac:spMk id="3" creationId="{00000000-0000-0000-0000-000000000000}"/>
          </ac:spMkLst>
        </pc:spChg>
        <pc:picChg chg="mod">
          <ac:chgData name="Husna Mehween" userId="0fcc456c8d1ea4c1" providerId="Windows Live" clId="Web-{D1243848-01CA-4769-B408-76B9F4121E35}" dt="2023-06-05T15:18:41.794" v="326"/>
          <ac:picMkLst>
            <pc:docMk/>
            <pc:sldMk cId="0" sldId="297"/>
            <ac:picMk id="4" creationId="{00000000-0000-0000-0000-000000000000}"/>
          </ac:picMkLst>
        </pc:picChg>
      </pc:sldChg>
      <pc:sldChg chg="modSp mod modClrScheme chgLayout">
        <pc:chgData name="Husna Mehween" userId="0fcc456c8d1ea4c1" providerId="Windows Live" clId="Web-{D1243848-01CA-4769-B408-76B9F4121E35}" dt="2023-06-05T14:19:23.005" v="88"/>
        <pc:sldMkLst>
          <pc:docMk/>
          <pc:sldMk cId="0" sldId="298"/>
        </pc:sldMkLst>
        <pc:spChg chg="mod">
          <ac:chgData name="Husna Mehween" userId="0fcc456c8d1ea4c1" providerId="Windows Live" clId="Web-{D1243848-01CA-4769-B408-76B9F4121E35}" dt="2023-06-05T14:19:16.442" v="87"/>
          <ac:spMkLst>
            <pc:docMk/>
            <pc:sldMk cId="0" sldId="298"/>
            <ac:spMk id="2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4:19:16.442" v="87"/>
          <ac:spMkLst>
            <pc:docMk/>
            <pc:sldMk cId="0" sldId="298"/>
            <ac:spMk id="3" creationId="{00000000-0000-0000-0000-000000000000}"/>
          </ac:spMkLst>
        </pc:spChg>
      </pc:sldChg>
      <pc:sldChg chg="modSp mod modClrScheme chgLayout">
        <pc:chgData name="Husna Mehween" userId="0fcc456c8d1ea4c1" providerId="Windows Live" clId="Web-{D1243848-01CA-4769-B408-76B9F4121E35}" dt="2023-06-05T14:19:23.005" v="88"/>
        <pc:sldMkLst>
          <pc:docMk/>
          <pc:sldMk cId="0" sldId="299"/>
        </pc:sldMkLst>
        <pc:spChg chg="mod">
          <ac:chgData name="Husna Mehween" userId="0fcc456c8d1ea4c1" providerId="Windows Live" clId="Web-{D1243848-01CA-4769-B408-76B9F4121E35}" dt="2023-06-05T14:19:16.442" v="87"/>
          <ac:spMkLst>
            <pc:docMk/>
            <pc:sldMk cId="0" sldId="299"/>
            <ac:spMk id="2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4:19:16.442" v="87"/>
          <ac:spMkLst>
            <pc:docMk/>
            <pc:sldMk cId="0" sldId="299"/>
            <ac:spMk id="3" creationId="{00000000-0000-0000-0000-000000000000}"/>
          </ac:spMkLst>
        </pc:spChg>
      </pc:sldChg>
      <pc:sldChg chg="modSp mod modClrScheme chgLayout">
        <pc:chgData name="Husna Mehween" userId="0fcc456c8d1ea4c1" providerId="Windows Live" clId="Web-{D1243848-01CA-4769-B408-76B9F4121E35}" dt="2023-06-05T14:19:23.005" v="88"/>
        <pc:sldMkLst>
          <pc:docMk/>
          <pc:sldMk cId="0" sldId="300"/>
        </pc:sldMkLst>
        <pc:spChg chg="mod">
          <ac:chgData name="Husna Mehween" userId="0fcc456c8d1ea4c1" providerId="Windows Live" clId="Web-{D1243848-01CA-4769-B408-76B9F4121E35}" dt="2023-06-05T14:19:16.442" v="87"/>
          <ac:spMkLst>
            <pc:docMk/>
            <pc:sldMk cId="0" sldId="300"/>
            <ac:spMk id="2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4:19:16.442" v="87"/>
          <ac:spMkLst>
            <pc:docMk/>
            <pc:sldMk cId="0" sldId="300"/>
            <ac:spMk id="3" creationId="{00000000-0000-0000-0000-000000000000}"/>
          </ac:spMkLst>
        </pc:spChg>
        <pc:picChg chg="mod">
          <ac:chgData name="Husna Mehween" userId="0fcc456c8d1ea4c1" providerId="Windows Live" clId="Web-{D1243848-01CA-4769-B408-76B9F4121E35}" dt="2023-06-05T14:19:16.442" v="87"/>
          <ac:picMkLst>
            <pc:docMk/>
            <pc:sldMk cId="0" sldId="300"/>
            <ac:picMk id="4" creationId="{00000000-0000-0000-0000-000000000000}"/>
          </ac:picMkLst>
        </pc:picChg>
      </pc:sldChg>
      <pc:sldChg chg="modSp mod modClrScheme chgLayout">
        <pc:chgData name="Husna Mehween" userId="0fcc456c8d1ea4c1" providerId="Windows Live" clId="Web-{D1243848-01CA-4769-B408-76B9F4121E35}" dt="2023-06-05T15:18:49.419" v="327"/>
        <pc:sldMkLst>
          <pc:docMk/>
          <pc:sldMk cId="0" sldId="301"/>
        </pc:sldMkLst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301"/>
            <ac:spMk id="2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301"/>
            <ac:spMk id="3" creationId="{00000000-0000-0000-0000-000000000000}"/>
          </ac:spMkLst>
        </pc:spChg>
      </pc:sldChg>
      <pc:sldChg chg="modSp mod modClrScheme chgLayout">
        <pc:chgData name="Husna Mehween" userId="0fcc456c8d1ea4c1" providerId="Windows Live" clId="Web-{D1243848-01CA-4769-B408-76B9F4121E35}" dt="2023-06-05T15:18:49.419" v="327"/>
        <pc:sldMkLst>
          <pc:docMk/>
          <pc:sldMk cId="0" sldId="302"/>
        </pc:sldMkLst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302"/>
            <ac:spMk id="2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4:19:16.442" v="87"/>
          <ac:spMkLst>
            <pc:docMk/>
            <pc:sldMk cId="0" sldId="302"/>
            <ac:spMk id="3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4:19:16.442" v="87"/>
          <ac:spMkLst>
            <pc:docMk/>
            <pc:sldMk cId="0" sldId="302"/>
            <ac:spMk id="4" creationId="{00000000-0000-0000-0000-000000000000}"/>
          </ac:spMkLst>
        </pc:spChg>
      </pc:sldChg>
      <pc:sldChg chg="modSp mod modClrScheme chgLayout">
        <pc:chgData name="Husna Mehween" userId="0fcc456c8d1ea4c1" providerId="Windows Live" clId="Web-{D1243848-01CA-4769-B408-76B9F4121E35}" dt="2023-06-05T14:19:23.005" v="88"/>
        <pc:sldMkLst>
          <pc:docMk/>
          <pc:sldMk cId="0" sldId="303"/>
        </pc:sldMkLst>
        <pc:spChg chg="mod">
          <ac:chgData name="Husna Mehween" userId="0fcc456c8d1ea4c1" providerId="Windows Live" clId="Web-{D1243848-01CA-4769-B408-76B9F4121E35}" dt="2023-06-05T14:19:16.442" v="87"/>
          <ac:spMkLst>
            <pc:docMk/>
            <pc:sldMk cId="0" sldId="303"/>
            <ac:spMk id="2" creationId="{00000000-0000-0000-0000-000000000000}"/>
          </ac:spMkLst>
        </pc:spChg>
      </pc:sldChg>
      <pc:sldChg chg="modSp mod modClrScheme chgLayout">
        <pc:chgData name="Husna Mehween" userId="0fcc456c8d1ea4c1" providerId="Windows Live" clId="Web-{D1243848-01CA-4769-B408-76B9F4121E35}" dt="2023-06-05T14:19:23.005" v="88"/>
        <pc:sldMkLst>
          <pc:docMk/>
          <pc:sldMk cId="0" sldId="304"/>
        </pc:sldMkLst>
        <pc:spChg chg="mod">
          <ac:chgData name="Husna Mehween" userId="0fcc456c8d1ea4c1" providerId="Windows Live" clId="Web-{D1243848-01CA-4769-B408-76B9F4121E35}" dt="2023-06-05T14:19:16.442" v="87"/>
          <ac:spMkLst>
            <pc:docMk/>
            <pc:sldMk cId="0" sldId="304"/>
            <ac:spMk id="2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4:19:16.442" v="87"/>
          <ac:spMkLst>
            <pc:docMk/>
            <pc:sldMk cId="0" sldId="304"/>
            <ac:spMk id="3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4:19:16.442" v="87"/>
          <ac:spMkLst>
            <pc:docMk/>
            <pc:sldMk cId="0" sldId="304"/>
            <ac:spMk id="4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4:19:16.442" v="87"/>
          <ac:spMkLst>
            <pc:docMk/>
            <pc:sldMk cId="0" sldId="304"/>
            <ac:spMk id="5" creationId="{00000000-0000-0000-0000-000000000000}"/>
          </ac:spMkLst>
        </pc:spChg>
      </pc:sldChg>
      <pc:sldChg chg="modSp mod modClrScheme chgLayout">
        <pc:chgData name="Husna Mehween" userId="0fcc456c8d1ea4c1" providerId="Windows Live" clId="Web-{D1243848-01CA-4769-B408-76B9F4121E35}" dt="2023-06-05T14:19:23.005" v="88"/>
        <pc:sldMkLst>
          <pc:docMk/>
          <pc:sldMk cId="0" sldId="305"/>
        </pc:sldMkLst>
        <pc:spChg chg="mod">
          <ac:chgData name="Husna Mehween" userId="0fcc456c8d1ea4c1" providerId="Windows Live" clId="Web-{D1243848-01CA-4769-B408-76B9F4121E35}" dt="2023-06-05T14:19:16.442" v="87"/>
          <ac:spMkLst>
            <pc:docMk/>
            <pc:sldMk cId="0" sldId="305"/>
            <ac:spMk id="2" creationId="{00000000-0000-0000-0000-000000000000}"/>
          </ac:spMkLst>
        </pc:spChg>
      </pc:sldChg>
      <pc:sldChg chg="modSp mod modClrScheme chgLayout">
        <pc:chgData name="Husna Mehween" userId="0fcc456c8d1ea4c1" providerId="Windows Live" clId="Web-{D1243848-01CA-4769-B408-76B9F4121E35}" dt="2023-06-05T15:18:49.419" v="327"/>
        <pc:sldMkLst>
          <pc:docMk/>
          <pc:sldMk cId="0" sldId="306"/>
        </pc:sldMkLst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306"/>
            <ac:spMk id="2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306"/>
            <ac:spMk id="3" creationId="{00000000-0000-0000-0000-000000000000}"/>
          </ac:spMkLst>
        </pc:spChg>
      </pc:sldChg>
      <pc:sldChg chg="modSp mod modClrScheme chgLayout">
        <pc:chgData name="Husna Mehween" userId="0fcc456c8d1ea4c1" providerId="Windows Live" clId="Web-{D1243848-01CA-4769-B408-76B9F4121E35}" dt="2023-06-05T15:18:49.419" v="327"/>
        <pc:sldMkLst>
          <pc:docMk/>
          <pc:sldMk cId="0" sldId="307"/>
        </pc:sldMkLst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307"/>
            <ac:spMk id="2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307"/>
            <ac:spMk id="3" creationId="{00000000-0000-0000-0000-000000000000}"/>
          </ac:spMkLst>
        </pc:spChg>
      </pc:sldChg>
      <pc:sldChg chg="modSp mod modClrScheme chgLayout">
        <pc:chgData name="Husna Mehween" userId="0fcc456c8d1ea4c1" providerId="Windows Live" clId="Web-{D1243848-01CA-4769-B408-76B9F4121E35}" dt="2023-06-05T15:18:49.419" v="327"/>
        <pc:sldMkLst>
          <pc:docMk/>
          <pc:sldMk cId="0" sldId="308"/>
        </pc:sldMkLst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308"/>
            <ac:spMk id="2" creationId="{00000000-0000-0000-0000-000000000000}"/>
          </ac:spMkLst>
        </pc:spChg>
      </pc:sldChg>
      <pc:sldChg chg="modSp mod modClrScheme chgLayout">
        <pc:chgData name="Husna Mehween" userId="0fcc456c8d1ea4c1" providerId="Windows Live" clId="Web-{D1243848-01CA-4769-B408-76B9F4121E35}" dt="2023-06-05T15:18:49.419" v="327"/>
        <pc:sldMkLst>
          <pc:docMk/>
          <pc:sldMk cId="0" sldId="309"/>
        </pc:sldMkLst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k cId="0" sldId="309"/>
            <ac:spMk id="2" creationId="{00000000-0000-0000-0000-000000000000}"/>
          </ac:spMkLst>
        </pc:spChg>
      </pc:sldChg>
      <pc:sldChg chg="addSp delSp modSp new mod ord setBg modClrScheme chgLayout">
        <pc:chgData name="Husna Mehween" userId="0fcc456c8d1ea4c1" providerId="Windows Live" clId="Web-{D1243848-01CA-4769-B408-76B9F4121E35}" dt="2023-06-05T15:18:49.419" v="327"/>
        <pc:sldMkLst>
          <pc:docMk/>
          <pc:sldMk cId="450265139" sldId="310"/>
        </pc:sldMkLst>
        <pc:spChg chg="add mod ord">
          <ac:chgData name="Husna Mehween" userId="0fcc456c8d1ea4c1" providerId="Windows Live" clId="Web-{D1243848-01CA-4769-B408-76B9F4121E35}" dt="2023-06-05T15:18:49.419" v="327"/>
          <ac:spMkLst>
            <pc:docMk/>
            <pc:sldMk cId="450265139" sldId="310"/>
            <ac:spMk id="2" creationId="{D79A7A74-4FFF-650A-916A-DD7F00034710}"/>
          </ac:spMkLst>
        </pc:spChg>
        <pc:spChg chg="add mod ord">
          <ac:chgData name="Husna Mehween" userId="0fcc456c8d1ea4c1" providerId="Windows Live" clId="Web-{D1243848-01CA-4769-B408-76B9F4121E35}" dt="2023-06-05T15:18:49.419" v="327"/>
          <ac:spMkLst>
            <pc:docMk/>
            <pc:sldMk cId="450265139" sldId="310"/>
            <ac:spMk id="3" creationId="{3F6DA4A6-F7DD-44FE-EE6D-3B23A59F5296}"/>
          </ac:spMkLst>
        </pc:spChg>
        <pc:spChg chg="add del mod">
          <ac:chgData name="Husna Mehween" userId="0fcc456c8d1ea4c1" providerId="Windows Live" clId="Web-{D1243848-01CA-4769-B408-76B9F4121E35}" dt="2023-06-05T14:15:49.867" v="71"/>
          <ac:spMkLst>
            <pc:docMk/>
            <pc:sldMk cId="450265139" sldId="310"/>
            <ac:spMk id="5" creationId="{1F3CB4AB-DD06-8BD7-428A-70AFB68D46B6}"/>
          </ac:spMkLst>
        </pc:spChg>
        <pc:spChg chg="add del mod">
          <ac:chgData name="Husna Mehween" userId="0fcc456c8d1ea4c1" providerId="Windows Live" clId="Web-{D1243848-01CA-4769-B408-76B9F4121E35}" dt="2023-06-05T14:18:20.783" v="80"/>
          <ac:spMkLst>
            <pc:docMk/>
            <pc:sldMk cId="450265139" sldId="310"/>
            <ac:spMk id="9" creationId="{D2D6CA4B-56D3-31FC-143D-62CD5BCE4841}"/>
          </ac:spMkLst>
        </pc:spChg>
        <pc:spChg chg="add mod">
          <ac:chgData name="Husna Mehween" userId="0fcc456c8d1ea4c1" providerId="Windows Live" clId="Web-{D1243848-01CA-4769-B408-76B9F4121E35}" dt="2023-06-05T15:18:41.794" v="326"/>
          <ac:spMkLst>
            <pc:docMk/>
            <pc:sldMk cId="450265139" sldId="310"/>
            <ac:spMk id="16" creationId="{FE5ECD52-6A23-4FF4-8C32-7B5DE9973ADA}"/>
          </ac:spMkLst>
        </pc:spChg>
        <pc:spChg chg="add mod">
          <ac:chgData name="Husna Mehween" userId="0fcc456c8d1ea4c1" providerId="Windows Live" clId="Web-{D1243848-01CA-4769-B408-76B9F4121E35}" dt="2023-06-05T15:18:41.794" v="326"/>
          <ac:spMkLst>
            <pc:docMk/>
            <pc:sldMk cId="450265139" sldId="310"/>
            <ac:spMk id="22" creationId="{45624C63-3CCA-4EA6-B822-6E710A82062B}"/>
          </ac:spMkLst>
        </pc:spChg>
        <pc:spChg chg="add mod">
          <ac:chgData name="Husna Mehween" userId="0fcc456c8d1ea4c1" providerId="Windows Live" clId="Web-{D1243848-01CA-4769-B408-76B9F4121E35}" dt="2023-06-05T15:18:41.794" v="326"/>
          <ac:spMkLst>
            <pc:docMk/>
            <pc:sldMk cId="450265139" sldId="310"/>
            <ac:spMk id="24" creationId="{A4322390-8B58-46BE-88EB-D9FD30C08743}"/>
          </ac:spMkLst>
        </pc:spChg>
        <pc:spChg chg="add mod">
          <ac:chgData name="Husna Mehween" userId="0fcc456c8d1ea4c1" providerId="Windows Live" clId="Web-{D1243848-01CA-4769-B408-76B9F4121E35}" dt="2023-06-05T15:18:41.794" v="326"/>
          <ac:spMkLst>
            <pc:docMk/>
            <pc:sldMk cId="450265139" sldId="310"/>
            <ac:spMk id="26" creationId="{C885E190-58DD-42DD-A4A8-401E15C92A52}"/>
          </ac:spMkLst>
        </pc:spChg>
        <pc:picChg chg="add del mod">
          <ac:chgData name="Husna Mehween" userId="0fcc456c8d1ea4c1" providerId="Windows Live" clId="Web-{D1243848-01CA-4769-B408-76B9F4121E35}" dt="2023-06-05T14:15:49.867" v="72"/>
          <ac:picMkLst>
            <pc:docMk/>
            <pc:sldMk cId="450265139" sldId="310"/>
            <ac:picMk id="4" creationId="{929F3950-FDE1-A219-FC48-C6807D2E7C3B}"/>
          </ac:picMkLst>
        </pc:picChg>
        <pc:picChg chg="add mod ord">
          <ac:chgData name="Husna Mehween" userId="0fcc456c8d1ea4c1" providerId="Windows Live" clId="Web-{D1243848-01CA-4769-B408-76B9F4121E35}" dt="2023-06-05T15:18:41.794" v="326"/>
          <ac:picMkLst>
            <pc:docMk/>
            <pc:sldMk cId="450265139" sldId="310"/>
            <ac:picMk id="7" creationId="{789098D3-C2E0-1912-E230-BAD7EAC676C5}"/>
          </ac:picMkLst>
        </pc:picChg>
        <pc:picChg chg="add del mod">
          <ac:chgData name="Husna Mehween" userId="0fcc456c8d1ea4c1" providerId="Windows Live" clId="Web-{D1243848-01CA-4769-B408-76B9F4121E35}" dt="2023-06-05T14:18:20.783" v="81"/>
          <ac:picMkLst>
            <pc:docMk/>
            <pc:sldMk cId="450265139" sldId="310"/>
            <ac:picMk id="8" creationId="{713F208B-193F-C372-E2D4-30392530340E}"/>
          </ac:picMkLst>
        </pc:picChg>
        <pc:picChg chg="add mod">
          <ac:chgData name="Husna Mehween" userId="0fcc456c8d1ea4c1" providerId="Windows Live" clId="Web-{D1243848-01CA-4769-B408-76B9F4121E35}" dt="2023-06-05T15:18:41.794" v="326"/>
          <ac:picMkLst>
            <pc:docMk/>
            <pc:sldMk cId="450265139" sldId="310"/>
            <ac:picMk id="12" creationId="{26E32CE1-D113-412E-9933-113646E21F53}"/>
          </ac:picMkLst>
        </pc:picChg>
        <pc:picChg chg="add mod">
          <ac:chgData name="Husna Mehween" userId="0fcc456c8d1ea4c1" providerId="Windows Live" clId="Web-{D1243848-01CA-4769-B408-76B9F4121E35}" dt="2023-06-05T15:18:41.794" v="326"/>
          <ac:picMkLst>
            <pc:docMk/>
            <pc:sldMk cId="450265139" sldId="310"/>
            <ac:picMk id="14" creationId="{117B7C8B-175B-4009-808B-9F66FD108AB3}"/>
          </ac:picMkLst>
        </pc:picChg>
        <pc:picChg chg="add mod">
          <ac:chgData name="Husna Mehween" userId="0fcc456c8d1ea4c1" providerId="Windows Live" clId="Web-{D1243848-01CA-4769-B408-76B9F4121E35}" dt="2023-06-05T15:18:41.794" v="326"/>
          <ac:picMkLst>
            <pc:docMk/>
            <pc:sldMk cId="450265139" sldId="310"/>
            <ac:picMk id="18" creationId="{5C3F2B96-5F34-41C9-8E37-A9CD279A4270}"/>
          </ac:picMkLst>
        </pc:picChg>
        <pc:picChg chg="add mod">
          <ac:chgData name="Husna Mehween" userId="0fcc456c8d1ea4c1" providerId="Windows Live" clId="Web-{D1243848-01CA-4769-B408-76B9F4121E35}" dt="2023-06-05T15:18:41.794" v="326"/>
          <ac:picMkLst>
            <pc:docMk/>
            <pc:sldMk cId="450265139" sldId="310"/>
            <ac:picMk id="20" creationId="{9A4E02BF-4F0E-44E2-A489-075900B7866C}"/>
          </ac:picMkLst>
        </pc:picChg>
      </pc:sldChg>
      <pc:sldChg chg="del">
        <pc:chgData name="Husna Mehween" userId="0fcc456c8d1ea4c1" providerId="Windows Live" clId="Web-{D1243848-01CA-4769-B408-76B9F4121E35}" dt="2023-06-05T14:13:18.732" v="2"/>
        <pc:sldMkLst>
          <pc:docMk/>
          <pc:sldMk cId="1787690953" sldId="310"/>
        </pc:sldMkLst>
      </pc:sldChg>
      <pc:sldChg chg="addSp delSp modSp new mod setBg modClrScheme setClrOvrMap chgLayout">
        <pc:chgData name="Husna Mehween" userId="0fcc456c8d1ea4c1" providerId="Windows Live" clId="Web-{D1243848-01CA-4769-B408-76B9F4121E35}" dt="2023-06-05T15:18:49.419" v="327"/>
        <pc:sldMkLst>
          <pc:docMk/>
          <pc:sldMk cId="149557327" sldId="311"/>
        </pc:sldMkLst>
        <pc:spChg chg="mod ord">
          <ac:chgData name="Husna Mehween" userId="0fcc456c8d1ea4c1" providerId="Windows Live" clId="Web-{D1243848-01CA-4769-B408-76B9F4121E35}" dt="2023-06-05T15:18:49.419" v="327"/>
          <ac:spMkLst>
            <pc:docMk/>
            <pc:sldMk cId="149557327" sldId="311"/>
            <ac:spMk id="2" creationId="{6268805F-72A4-7CA4-9986-9405EB43D1C8}"/>
          </ac:spMkLst>
        </pc:spChg>
        <pc:spChg chg="mod ord">
          <ac:chgData name="Husna Mehween" userId="0fcc456c8d1ea4c1" providerId="Windows Live" clId="Web-{D1243848-01CA-4769-B408-76B9F4121E35}" dt="2023-06-05T15:18:49.419" v="327"/>
          <ac:spMkLst>
            <pc:docMk/>
            <pc:sldMk cId="149557327" sldId="311"/>
            <ac:spMk id="3" creationId="{FB40B839-FAD2-36C3-35AE-4986B65BEE7C}"/>
          </ac:spMkLst>
        </pc:spChg>
        <pc:spChg chg="add del">
          <ac:chgData name="Husna Mehween" userId="0fcc456c8d1ea4c1" providerId="Windows Live" clId="Web-{D1243848-01CA-4769-B408-76B9F4121E35}" dt="2023-06-05T14:57:53.620" v="232"/>
          <ac:spMkLst>
            <pc:docMk/>
            <pc:sldMk cId="149557327" sldId="311"/>
            <ac:spMk id="8" creationId="{052BEFF1-896C-45B1-B02C-96A6A1BC389A}"/>
          </ac:spMkLst>
        </pc:spChg>
        <pc:spChg chg="add del">
          <ac:chgData name="Husna Mehween" userId="0fcc456c8d1ea4c1" providerId="Windows Live" clId="Web-{D1243848-01CA-4769-B408-76B9F4121E35}" dt="2023-06-05T14:57:53.620" v="232"/>
          <ac:spMkLst>
            <pc:docMk/>
            <pc:sldMk cId="149557327" sldId="311"/>
            <ac:spMk id="10" creationId="{BB237A14-61B1-4C00-A670-5D8D68A8668E}"/>
          </ac:spMkLst>
        </pc:spChg>
        <pc:spChg chg="add del">
          <ac:chgData name="Husna Mehween" userId="0fcc456c8d1ea4c1" providerId="Windows Live" clId="Web-{D1243848-01CA-4769-B408-76B9F4121E35}" dt="2023-06-05T14:57:53.620" v="232"/>
          <ac:spMkLst>
            <pc:docMk/>
            <pc:sldMk cId="149557327" sldId="311"/>
            <ac:spMk id="12" creationId="{8598F259-6F54-47A3-8D13-1603D786A328}"/>
          </ac:spMkLst>
        </pc:spChg>
        <pc:spChg chg="add del">
          <ac:chgData name="Husna Mehween" userId="0fcc456c8d1ea4c1" providerId="Windows Live" clId="Web-{D1243848-01CA-4769-B408-76B9F4121E35}" dt="2023-06-05T14:57:53.620" v="232"/>
          <ac:spMkLst>
            <pc:docMk/>
            <pc:sldMk cId="149557327" sldId="311"/>
            <ac:spMk id="14" creationId="{0BA768A8-4FED-4ED8-9E46-6BE72188ECD2}"/>
          </ac:spMkLst>
        </pc:spChg>
        <pc:spChg chg="add mod">
          <ac:chgData name="Husna Mehween" userId="0fcc456c8d1ea4c1" providerId="Windows Live" clId="Web-{D1243848-01CA-4769-B408-76B9F4121E35}" dt="2023-06-05T15:18:41.794" v="326"/>
          <ac:spMkLst>
            <pc:docMk/>
            <pc:sldMk cId="149557327" sldId="311"/>
            <ac:spMk id="16" creationId="{DDBA86CC-34C3-43C1-B328-62490FE69046}"/>
          </ac:spMkLst>
        </pc:spChg>
        <pc:spChg chg="add mod">
          <ac:chgData name="Husna Mehween" userId="0fcc456c8d1ea4c1" providerId="Windows Live" clId="Web-{D1243848-01CA-4769-B408-76B9F4121E35}" dt="2023-06-05T15:18:41.794" v="326"/>
          <ac:spMkLst>
            <pc:docMk/>
            <pc:sldMk cId="149557327" sldId="311"/>
            <ac:spMk id="17" creationId="{9CF4C9D6-90BC-48A0-91E8-0F0373CA11B5}"/>
          </ac:spMkLst>
        </pc:spChg>
      </pc:sldChg>
      <pc:sldChg chg="new del">
        <pc:chgData name="Husna Mehween" userId="0fcc456c8d1ea4c1" providerId="Windows Live" clId="Web-{D1243848-01CA-4769-B408-76B9F4121E35}" dt="2023-06-05T14:56:56.085" v="207"/>
        <pc:sldMkLst>
          <pc:docMk/>
          <pc:sldMk cId="2796628947" sldId="312"/>
        </pc:sldMkLst>
      </pc:sldChg>
      <pc:sldChg chg="addSp modSp mod modClrScheme chgLayout">
        <pc:chgData name="Husna Mehween" userId="0fcc456c8d1ea4c1" providerId="Windows Live" clId="Web-{D1243848-01CA-4769-B408-76B9F4121E35}" dt="2023-06-05T15:18:49.419" v="327"/>
        <pc:sldMkLst>
          <pc:docMk/>
          <pc:sldMk cId="3981008859" sldId="312"/>
        </pc:sldMkLst>
        <pc:spChg chg="add mod ord">
          <ac:chgData name="Husna Mehween" userId="0fcc456c8d1ea4c1" providerId="Windows Live" clId="Web-{D1243848-01CA-4769-B408-76B9F4121E35}" dt="2023-06-05T15:18:49.419" v="327"/>
          <ac:spMkLst>
            <pc:docMk/>
            <pc:sldMk cId="3981008859" sldId="312"/>
            <ac:spMk id="2" creationId="{297312AE-9FB7-50F6-8CB9-209999912746}"/>
          </ac:spMkLst>
        </pc:spChg>
      </pc:sldChg>
      <pc:sldMasterChg chg="modSp del delSldLayout modSldLayout">
        <pc:chgData name="Husna Mehween" userId="0fcc456c8d1ea4c1" providerId="Windows Live" clId="Web-{D1243848-01CA-4769-B408-76B9F4121E35}" dt="2023-06-05T15:18:49.419" v="327"/>
        <pc:sldMasterMkLst>
          <pc:docMk/>
          <pc:sldMasterMk cId="4167977076" sldId="2147483756"/>
        </pc:sldMasterMkLst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asterMk cId="4167977076" sldId="2147483756"/>
            <ac:spMk id="2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asterMk cId="4167977076" sldId="2147483756"/>
            <ac:spMk id="3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asterMk cId="4167977076" sldId="2147483756"/>
            <ac:spMk id="4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asterMk cId="4167977076" sldId="2147483756"/>
            <ac:spMk id="5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asterMk cId="4167977076" sldId="2147483756"/>
            <ac:spMk id="6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asterMk cId="4167977076" sldId="2147483756"/>
            <ac:spMk id="19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asterMk cId="4167977076" sldId="2147483756"/>
            <ac:spMk id="20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asterMk cId="4167977076" sldId="2147483756"/>
            <ac:spMk id="21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asterMk cId="4167977076" sldId="2147483756"/>
            <ac:spMk id="22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asterMk cId="4167977076" sldId="2147483756"/>
            <ac:spMk id="23" creationId="{00000000-0000-0000-0000-000000000000}"/>
          </ac:spMkLst>
        </pc:spChg>
        <pc:spChg chg="mod">
          <ac:chgData name="Husna Mehween" userId="0fcc456c8d1ea4c1" providerId="Windows Live" clId="Web-{D1243848-01CA-4769-B408-76B9F4121E35}" dt="2023-06-05T15:18:41.794" v="326"/>
          <ac:spMkLst>
            <pc:docMk/>
            <pc:sldMasterMk cId="4167977076" sldId="2147483756"/>
            <ac:spMk id="24" creationId="{00000000-0000-0000-0000-000000000000}"/>
          </ac:spMkLst>
        </pc:spChg>
        <pc:sldLayoutChg chg="modSp del">
          <pc:chgData name="Husna Mehween" userId="0fcc456c8d1ea4c1" providerId="Windows Live" clId="Web-{D1243848-01CA-4769-B408-76B9F4121E35}" dt="2023-06-05T14:19:23.005" v="88"/>
          <pc:sldLayoutMkLst>
            <pc:docMk/>
            <pc:sldMasterMk cId="4167977076" sldId="2147483756"/>
            <pc:sldLayoutMk cId="2776029015" sldId="2147483757"/>
          </pc:sldLayoutMkLst>
          <pc:spChg chg="mod">
            <ac:chgData name="Husna Mehween" userId="0fcc456c8d1ea4c1" providerId="Windows Live" clId="Web-{D1243848-01CA-4769-B408-76B9F4121E35}" dt="2023-06-05T14:19:16.442" v="87"/>
            <ac:spMkLst>
              <pc:docMk/>
              <pc:sldMasterMk cId="4167977076" sldId="2147483756"/>
              <pc:sldLayoutMk cId="2776029015" sldId="2147483757"/>
              <ac:spMk id="2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4:19:16.442" v="87"/>
            <ac:spMkLst>
              <pc:docMk/>
              <pc:sldMasterMk cId="4167977076" sldId="2147483756"/>
              <pc:sldLayoutMk cId="2776029015" sldId="2147483757"/>
              <ac:spMk id="3" creationId="{00000000-0000-0000-0000-000000000000}"/>
            </ac:spMkLst>
          </pc:spChg>
        </pc:sldLayoutChg>
        <pc:sldLayoutChg chg="del">
          <pc:chgData name="Husna Mehween" userId="0fcc456c8d1ea4c1" providerId="Windows Live" clId="Web-{D1243848-01CA-4769-B408-76B9F4121E35}" dt="2023-06-05T14:19:23.005" v="88"/>
          <pc:sldLayoutMkLst>
            <pc:docMk/>
            <pc:sldMasterMk cId="4167977076" sldId="2147483756"/>
            <pc:sldLayoutMk cId="283592923" sldId="2147483758"/>
          </pc:sldLayoutMkLst>
        </pc:sldLayoutChg>
        <pc:sldLayoutChg chg="modSp del">
          <pc:chgData name="Husna Mehween" userId="0fcc456c8d1ea4c1" providerId="Windows Live" clId="Web-{D1243848-01CA-4769-B408-76B9F4121E35}" dt="2023-06-05T14:19:23.005" v="88"/>
          <pc:sldLayoutMkLst>
            <pc:docMk/>
            <pc:sldMasterMk cId="4167977076" sldId="2147483756"/>
            <pc:sldLayoutMk cId="1565337585" sldId="2147483759"/>
          </pc:sldLayoutMkLst>
          <pc:spChg chg="mod">
            <ac:chgData name="Husna Mehween" userId="0fcc456c8d1ea4c1" providerId="Windows Live" clId="Web-{D1243848-01CA-4769-B408-76B9F4121E35}" dt="2023-06-05T14:19:16.442" v="87"/>
            <ac:spMkLst>
              <pc:docMk/>
              <pc:sldMasterMk cId="4167977076" sldId="2147483756"/>
              <pc:sldLayoutMk cId="1565337585" sldId="2147483759"/>
              <ac:spMk id="2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4:19:16.442" v="87"/>
            <ac:spMkLst>
              <pc:docMk/>
              <pc:sldMasterMk cId="4167977076" sldId="2147483756"/>
              <pc:sldLayoutMk cId="1565337585" sldId="2147483759"/>
              <ac:spMk id="3" creationId="{00000000-0000-0000-0000-000000000000}"/>
            </ac:spMkLst>
          </pc:spChg>
        </pc:sldLayoutChg>
        <pc:sldLayoutChg chg="modSp del">
          <pc:chgData name="Husna Mehween" userId="0fcc456c8d1ea4c1" providerId="Windows Live" clId="Web-{D1243848-01CA-4769-B408-76B9F4121E35}" dt="2023-06-05T14:19:23.005" v="88"/>
          <pc:sldLayoutMkLst>
            <pc:docMk/>
            <pc:sldMasterMk cId="4167977076" sldId="2147483756"/>
            <pc:sldLayoutMk cId="2587746216" sldId="2147483760"/>
          </pc:sldLayoutMkLst>
          <pc:spChg chg="mod">
            <ac:chgData name="Husna Mehween" userId="0fcc456c8d1ea4c1" providerId="Windows Live" clId="Web-{D1243848-01CA-4769-B408-76B9F4121E35}" dt="2023-06-05T14:19:16.442" v="87"/>
            <ac:spMkLst>
              <pc:docMk/>
              <pc:sldMasterMk cId="4167977076" sldId="2147483756"/>
              <pc:sldLayoutMk cId="2587746216" sldId="2147483760"/>
              <ac:spMk id="3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4:19:16.442" v="87"/>
            <ac:spMkLst>
              <pc:docMk/>
              <pc:sldMasterMk cId="4167977076" sldId="2147483756"/>
              <pc:sldLayoutMk cId="2587746216" sldId="2147483760"/>
              <ac:spMk id="4" creationId="{00000000-0000-0000-0000-000000000000}"/>
            </ac:spMkLst>
          </pc:spChg>
        </pc:sldLayoutChg>
        <pc:sldLayoutChg chg="modSp del">
          <pc:chgData name="Husna Mehween" userId="0fcc456c8d1ea4c1" providerId="Windows Live" clId="Web-{D1243848-01CA-4769-B408-76B9F4121E35}" dt="2023-06-05T14:19:23.005" v="88"/>
          <pc:sldLayoutMkLst>
            <pc:docMk/>
            <pc:sldMasterMk cId="4167977076" sldId="2147483756"/>
            <pc:sldLayoutMk cId="510340855" sldId="2147483761"/>
          </pc:sldLayoutMkLst>
          <pc:spChg chg="mod">
            <ac:chgData name="Husna Mehween" userId="0fcc456c8d1ea4c1" providerId="Windows Live" clId="Web-{D1243848-01CA-4769-B408-76B9F4121E35}" dt="2023-06-05T14:19:16.442" v="87"/>
            <ac:spMkLst>
              <pc:docMk/>
              <pc:sldMasterMk cId="4167977076" sldId="2147483756"/>
              <pc:sldLayoutMk cId="510340855" sldId="2147483761"/>
              <ac:spMk id="3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4:19:16.442" v="87"/>
            <ac:spMkLst>
              <pc:docMk/>
              <pc:sldMasterMk cId="4167977076" sldId="2147483756"/>
              <pc:sldLayoutMk cId="510340855" sldId="2147483761"/>
              <ac:spMk id="4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4:19:16.442" v="87"/>
            <ac:spMkLst>
              <pc:docMk/>
              <pc:sldMasterMk cId="4167977076" sldId="2147483756"/>
              <pc:sldLayoutMk cId="510340855" sldId="2147483761"/>
              <ac:spMk id="5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4:19:16.442" v="87"/>
            <ac:spMkLst>
              <pc:docMk/>
              <pc:sldMasterMk cId="4167977076" sldId="2147483756"/>
              <pc:sldLayoutMk cId="510340855" sldId="2147483761"/>
              <ac:spMk id="6" creationId="{00000000-0000-0000-0000-000000000000}"/>
            </ac:spMkLst>
          </pc:spChg>
        </pc:sldLayoutChg>
        <pc:sldLayoutChg chg="del">
          <pc:chgData name="Husna Mehween" userId="0fcc456c8d1ea4c1" providerId="Windows Live" clId="Web-{D1243848-01CA-4769-B408-76B9F4121E35}" dt="2023-06-05T14:19:23.005" v="88"/>
          <pc:sldLayoutMkLst>
            <pc:docMk/>
            <pc:sldMasterMk cId="4167977076" sldId="2147483756"/>
            <pc:sldLayoutMk cId="3505666629" sldId="2147483762"/>
          </pc:sldLayoutMkLst>
        </pc:sldLayoutChg>
        <pc:sldLayoutChg chg="del">
          <pc:chgData name="Husna Mehween" userId="0fcc456c8d1ea4c1" providerId="Windows Live" clId="Web-{D1243848-01CA-4769-B408-76B9F4121E35}" dt="2023-06-05T14:19:23.005" v="88"/>
          <pc:sldLayoutMkLst>
            <pc:docMk/>
            <pc:sldMasterMk cId="4167977076" sldId="2147483756"/>
            <pc:sldLayoutMk cId="1312081876" sldId="2147483763"/>
          </pc:sldLayoutMkLst>
        </pc:sldLayoutChg>
        <pc:sldLayoutChg chg="modSp del">
          <pc:chgData name="Husna Mehween" userId="0fcc456c8d1ea4c1" providerId="Windows Live" clId="Web-{D1243848-01CA-4769-B408-76B9F4121E35}" dt="2023-06-05T14:19:23.005" v="88"/>
          <pc:sldLayoutMkLst>
            <pc:docMk/>
            <pc:sldMasterMk cId="4167977076" sldId="2147483756"/>
            <pc:sldLayoutMk cId="527230498" sldId="2147483764"/>
          </pc:sldLayoutMkLst>
          <pc:spChg chg="mod">
            <ac:chgData name="Husna Mehween" userId="0fcc456c8d1ea4c1" providerId="Windows Live" clId="Web-{D1243848-01CA-4769-B408-76B9F4121E35}" dt="2023-06-05T14:19:16.442" v="87"/>
            <ac:spMkLst>
              <pc:docMk/>
              <pc:sldMasterMk cId="4167977076" sldId="2147483756"/>
              <pc:sldLayoutMk cId="527230498" sldId="2147483764"/>
              <ac:spMk id="2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4:19:16.442" v="87"/>
            <ac:spMkLst>
              <pc:docMk/>
              <pc:sldMasterMk cId="4167977076" sldId="2147483756"/>
              <pc:sldLayoutMk cId="527230498" sldId="2147483764"/>
              <ac:spMk id="3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4:19:16.442" v="87"/>
            <ac:spMkLst>
              <pc:docMk/>
              <pc:sldMasterMk cId="4167977076" sldId="2147483756"/>
              <pc:sldLayoutMk cId="527230498" sldId="2147483764"/>
              <ac:spMk id="4" creationId="{00000000-0000-0000-0000-000000000000}"/>
            </ac:spMkLst>
          </pc:spChg>
        </pc:sldLayoutChg>
        <pc:sldLayoutChg chg="modSp del">
          <pc:chgData name="Husna Mehween" userId="0fcc456c8d1ea4c1" providerId="Windows Live" clId="Web-{D1243848-01CA-4769-B408-76B9F4121E35}" dt="2023-06-05T14:19:23.005" v="88"/>
          <pc:sldLayoutMkLst>
            <pc:docMk/>
            <pc:sldMasterMk cId="4167977076" sldId="2147483756"/>
            <pc:sldLayoutMk cId="1088286642" sldId="2147483765"/>
          </pc:sldLayoutMkLst>
          <pc:spChg chg="mod">
            <ac:chgData name="Husna Mehween" userId="0fcc456c8d1ea4c1" providerId="Windows Live" clId="Web-{D1243848-01CA-4769-B408-76B9F4121E35}" dt="2023-06-05T14:19:16.442" v="87"/>
            <ac:spMkLst>
              <pc:docMk/>
              <pc:sldMasterMk cId="4167977076" sldId="2147483756"/>
              <pc:sldLayoutMk cId="1088286642" sldId="2147483765"/>
              <ac:spMk id="2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4:19:16.442" v="87"/>
            <ac:spMkLst>
              <pc:docMk/>
              <pc:sldMasterMk cId="4167977076" sldId="2147483756"/>
              <pc:sldLayoutMk cId="1088286642" sldId="2147483765"/>
              <ac:spMk id="3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4:19:16.442" v="87"/>
            <ac:spMkLst>
              <pc:docMk/>
              <pc:sldMasterMk cId="4167977076" sldId="2147483756"/>
              <pc:sldLayoutMk cId="1088286642" sldId="2147483765"/>
              <ac:spMk id="4" creationId="{00000000-0000-0000-0000-000000000000}"/>
            </ac:spMkLst>
          </pc:spChg>
        </pc:sldLayoutChg>
        <pc:sldLayoutChg chg="modSp del">
          <pc:chgData name="Husna Mehween" userId="0fcc456c8d1ea4c1" providerId="Windows Live" clId="Web-{D1243848-01CA-4769-B408-76B9F4121E35}" dt="2023-06-05T14:19:23.005" v="88"/>
          <pc:sldLayoutMkLst>
            <pc:docMk/>
            <pc:sldMasterMk cId="4167977076" sldId="2147483756"/>
            <pc:sldLayoutMk cId="2477231821" sldId="2147483766"/>
          </pc:sldLayoutMkLst>
          <pc:spChg chg="mod">
            <ac:chgData name="Husna Mehween" userId="0fcc456c8d1ea4c1" providerId="Windows Live" clId="Web-{D1243848-01CA-4769-B408-76B9F4121E35}" dt="2023-06-05T14:19:16.442" v="87"/>
            <ac:spMkLst>
              <pc:docMk/>
              <pc:sldMasterMk cId="4167977076" sldId="2147483756"/>
              <pc:sldLayoutMk cId="2477231821" sldId="2147483766"/>
              <ac:spMk id="2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4:19:16.442" v="87"/>
            <ac:spMkLst>
              <pc:docMk/>
              <pc:sldMasterMk cId="4167977076" sldId="2147483756"/>
              <pc:sldLayoutMk cId="2477231821" sldId="2147483766"/>
              <ac:spMk id="3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4:19:16.442" v="87"/>
            <ac:spMkLst>
              <pc:docMk/>
              <pc:sldMasterMk cId="4167977076" sldId="2147483756"/>
              <pc:sldLayoutMk cId="2477231821" sldId="2147483766"/>
              <ac:spMk id="4" creationId="{00000000-0000-0000-0000-000000000000}"/>
            </ac:spMkLst>
          </pc:spChg>
        </pc:sldLayoutChg>
        <pc:sldLayoutChg chg="modSp del">
          <pc:chgData name="Husna Mehween" userId="0fcc456c8d1ea4c1" providerId="Windows Live" clId="Web-{D1243848-01CA-4769-B408-76B9F4121E35}" dt="2023-06-05T14:19:23.005" v="88"/>
          <pc:sldLayoutMkLst>
            <pc:docMk/>
            <pc:sldMasterMk cId="4167977076" sldId="2147483756"/>
            <pc:sldLayoutMk cId="3188952227" sldId="2147483767"/>
          </pc:sldLayoutMkLst>
          <pc:spChg chg="mod">
            <ac:chgData name="Husna Mehween" userId="0fcc456c8d1ea4c1" providerId="Windows Live" clId="Web-{D1243848-01CA-4769-B408-76B9F4121E35}" dt="2023-06-05T14:19:16.442" v="87"/>
            <ac:spMkLst>
              <pc:docMk/>
              <pc:sldMasterMk cId="4167977076" sldId="2147483756"/>
              <pc:sldLayoutMk cId="3188952227" sldId="2147483767"/>
              <ac:spMk id="2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4:19:16.442" v="87"/>
            <ac:spMkLst>
              <pc:docMk/>
              <pc:sldMasterMk cId="4167977076" sldId="2147483756"/>
              <pc:sldLayoutMk cId="3188952227" sldId="2147483767"/>
              <ac:spMk id="8" creationId="{00000000-0000-0000-0000-000000000000}"/>
            </ac:spMkLst>
          </pc:spChg>
        </pc:sldLayoutChg>
        <pc:sldLayoutChg chg="modSp del">
          <pc:chgData name="Husna Mehween" userId="0fcc456c8d1ea4c1" providerId="Windows Live" clId="Web-{D1243848-01CA-4769-B408-76B9F4121E35}" dt="2023-06-05T14:19:23.005" v="88"/>
          <pc:sldLayoutMkLst>
            <pc:docMk/>
            <pc:sldMasterMk cId="4167977076" sldId="2147483756"/>
            <pc:sldLayoutMk cId="725865081" sldId="2147483768"/>
          </pc:sldLayoutMkLst>
          <pc:spChg chg="mod">
            <ac:chgData name="Husna Mehween" userId="0fcc456c8d1ea4c1" providerId="Windows Live" clId="Web-{D1243848-01CA-4769-B408-76B9F4121E35}" dt="2023-06-05T14:19:16.442" v="87"/>
            <ac:spMkLst>
              <pc:docMk/>
              <pc:sldMasterMk cId="4167977076" sldId="2147483756"/>
              <pc:sldLayoutMk cId="725865081" sldId="2147483768"/>
              <ac:spMk id="2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4:19:16.442" v="87"/>
            <ac:spMkLst>
              <pc:docMk/>
              <pc:sldMasterMk cId="4167977076" sldId="2147483756"/>
              <pc:sldLayoutMk cId="725865081" sldId="2147483768"/>
              <ac:spMk id="10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4:19:16.442" v="87"/>
            <ac:spMkLst>
              <pc:docMk/>
              <pc:sldMasterMk cId="4167977076" sldId="2147483756"/>
              <pc:sldLayoutMk cId="725865081" sldId="2147483768"/>
              <ac:spMk id="11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4:19:16.442" v="87"/>
            <ac:spMkLst>
              <pc:docMk/>
              <pc:sldMasterMk cId="4167977076" sldId="2147483756"/>
              <pc:sldLayoutMk cId="725865081" sldId="2147483768"/>
              <ac:spMk id="12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4:19:16.442" v="87"/>
            <ac:spMkLst>
              <pc:docMk/>
              <pc:sldMasterMk cId="4167977076" sldId="2147483756"/>
              <pc:sldLayoutMk cId="725865081" sldId="2147483768"/>
              <ac:spMk id="14" creationId="{00000000-0000-0000-0000-000000000000}"/>
            </ac:spMkLst>
          </pc:spChg>
        </pc:sldLayoutChg>
        <pc:sldLayoutChg chg="modSp del">
          <pc:chgData name="Husna Mehween" userId="0fcc456c8d1ea4c1" providerId="Windows Live" clId="Web-{D1243848-01CA-4769-B408-76B9F4121E35}" dt="2023-06-05T14:19:23.005" v="88"/>
          <pc:sldLayoutMkLst>
            <pc:docMk/>
            <pc:sldMasterMk cId="4167977076" sldId="2147483756"/>
            <pc:sldLayoutMk cId="2281205053" sldId="2147483769"/>
          </pc:sldLayoutMkLst>
          <pc:spChg chg="mod">
            <ac:chgData name="Husna Mehween" userId="0fcc456c8d1ea4c1" providerId="Windows Live" clId="Web-{D1243848-01CA-4769-B408-76B9F4121E35}" dt="2023-06-05T14:19:16.442" v="87"/>
            <ac:spMkLst>
              <pc:docMk/>
              <pc:sldMasterMk cId="4167977076" sldId="2147483756"/>
              <pc:sldLayoutMk cId="2281205053" sldId="2147483769"/>
              <ac:spMk id="2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4:19:16.442" v="87"/>
            <ac:spMkLst>
              <pc:docMk/>
              <pc:sldMasterMk cId="4167977076" sldId="2147483756"/>
              <pc:sldLayoutMk cId="2281205053" sldId="2147483769"/>
              <ac:spMk id="3" creationId="{00000000-0000-0000-0000-000000000000}"/>
            </ac:spMkLst>
          </pc:spChg>
        </pc:sldLayoutChg>
        <pc:sldLayoutChg chg="modSp del">
          <pc:chgData name="Husna Mehween" userId="0fcc456c8d1ea4c1" providerId="Windows Live" clId="Web-{D1243848-01CA-4769-B408-76B9F4121E35}" dt="2023-06-05T14:19:23.005" v="88"/>
          <pc:sldLayoutMkLst>
            <pc:docMk/>
            <pc:sldMasterMk cId="4167977076" sldId="2147483756"/>
            <pc:sldLayoutMk cId="1137846913" sldId="2147483770"/>
          </pc:sldLayoutMkLst>
          <pc:spChg chg="mod">
            <ac:chgData name="Husna Mehween" userId="0fcc456c8d1ea4c1" providerId="Windows Live" clId="Web-{D1243848-01CA-4769-B408-76B9F4121E35}" dt="2023-06-05T14:19:16.442" v="87"/>
            <ac:spMkLst>
              <pc:docMk/>
              <pc:sldMasterMk cId="4167977076" sldId="2147483756"/>
              <pc:sldLayoutMk cId="1137846913" sldId="2147483770"/>
              <ac:spMk id="2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4:19:16.442" v="87"/>
            <ac:spMkLst>
              <pc:docMk/>
              <pc:sldMasterMk cId="4167977076" sldId="2147483756"/>
              <pc:sldLayoutMk cId="1137846913" sldId="2147483770"/>
              <ac:spMk id="3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4:19:16.442" v="87"/>
            <ac:spMkLst>
              <pc:docMk/>
              <pc:sldMasterMk cId="4167977076" sldId="2147483756"/>
              <pc:sldLayoutMk cId="1137846913" sldId="2147483770"/>
              <ac:spMk id="5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4:19:16.442" v="87"/>
            <ac:spMkLst>
              <pc:docMk/>
              <pc:sldMasterMk cId="4167977076" sldId="2147483756"/>
              <pc:sldLayoutMk cId="1137846913" sldId="2147483770"/>
              <ac:spMk id="14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4:19:16.442" v="87"/>
            <ac:spMkLst>
              <pc:docMk/>
              <pc:sldMasterMk cId="4167977076" sldId="2147483756"/>
              <pc:sldLayoutMk cId="1137846913" sldId="2147483770"/>
              <ac:spMk id="16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4:19:16.442" v="87"/>
            <ac:spMkLst>
              <pc:docMk/>
              <pc:sldMasterMk cId="4167977076" sldId="2147483756"/>
              <pc:sldLayoutMk cId="1137846913" sldId="2147483770"/>
              <ac:spMk id="19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4:19:16.442" v="87"/>
            <ac:spMkLst>
              <pc:docMk/>
              <pc:sldMasterMk cId="4167977076" sldId="2147483756"/>
              <pc:sldLayoutMk cId="1137846913" sldId="2147483770"/>
              <ac:spMk id="20" creationId="{00000000-0000-0000-0000-000000000000}"/>
            </ac:spMkLst>
          </pc:spChg>
          <pc:cxnChg chg="mod">
            <ac:chgData name="Husna Mehween" userId="0fcc456c8d1ea4c1" providerId="Windows Live" clId="Web-{D1243848-01CA-4769-B408-76B9F4121E35}" dt="2023-06-05T14:19:16.442" v="87"/>
            <ac:cxnSpMkLst>
              <pc:docMk/>
              <pc:sldMasterMk cId="4167977076" sldId="2147483756"/>
              <pc:sldLayoutMk cId="1137846913" sldId="2147483770"/>
              <ac:cxnSpMk id="17" creationId="{00000000-0000-0000-0000-000000000000}"/>
            </ac:cxnSpMkLst>
          </pc:cxnChg>
          <pc:cxnChg chg="mod">
            <ac:chgData name="Husna Mehween" userId="0fcc456c8d1ea4c1" providerId="Windows Live" clId="Web-{D1243848-01CA-4769-B408-76B9F4121E35}" dt="2023-06-05T14:19:16.442" v="87"/>
            <ac:cxnSpMkLst>
              <pc:docMk/>
              <pc:sldMasterMk cId="4167977076" sldId="2147483756"/>
              <pc:sldLayoutMk cId="1137846913" sldId="2147483770"/>
              <ac:cxnSpMk id="18" creationId="{00000000-0000-0000-0000-000000000000}"/>
            </ac:cxnSpMkLst>
          </pc:cxnChg>
        </pc:sldLayoutChg>
        <pc:sldLayoutChg chg="modSp del">
          <pc:chgData name="Husna Mehween" userId="0fcc456c8d1ea4c1" providerId="Windows Live" clId="Web-{D1243848-01CA-4769-B408-76B9F4121E35}" dt="2023-06-05T14:19:23.005" v="88"/>
          <pc:sldLayoutMkLst>
            <pc:docMk/>
            <pc:sldMasterMk cId="4167977076" sldId="2147483756"/>
            <pc:sldLayoutMk cId="2587116153" sldId="2147483771"/>
          </pc:sldLayoutMkLst>
          <pc:spChg chg="mod">
            <ac:chgData name="Husna Mehween" userId="0fcc456c8d1ea4c1" providerId="Windows Live" clId="Web-{D1243848-01CA-4769-B408-76B9F4121E35}" dt="2023-06-05T14:19:16.442" v="87"/>
            <ac:spMkLst>
              <pc:docMk/>
              <pc:sldMasterMk cId="4167977076" sldId="2147483756"/>
              <pc:sldLayoutMk cId="2587116153" sldId="2147483771"/>
              <ac:spMk id="2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4:19:16.442" v="87"/>
            <ac:spMkLst>
              <pc:docMk/>
              <pc:sldMasterMk cId="4167977076" sldId="2147483756"/>
              <pc:sldLayoutMk cId="2587116153" sldId="2147483771"/>
              <ac:spMk id="3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4:19:16.442" v="87"/>
            <ac:spMkLst>
              <pc:docMk/>
              <pc:sldMasterMk cId="4167977076" sldId="2147483756"/>
              <pc:sldLayoutMk cId="2587116153" sldId="2147483771"/>
              <ac:spMk id="5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4:19:16.442" v="87"/>
            <ac:spMkLst>
              <pc:docMk/>
              <pc:sldMasterMk cId="4167977076" sldId="2147483756"/>
              <pc:sldLayoutMk cId="2587116153" sldId="2147483771"/>
              <ac:spMk id="14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4:19:16.442" v="87"/>
            <ac:spMkLst>
              <pc:docMk/>
              <pc:sldMasterMk cId="4167977076" sldId="2147483756"/>
              <pc:sldLayoutMk cId="2587116153" sldId="2147483771"/>
              <ac:spMk id="22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4:19:16.442" v="87"/>
            <ac:spMkLst>
              <pc:docMk/>
              <pc:sldMasterMk cId="4167977076" sldId="2147483756"/>
              <pc:sldLayoutMk cId="2587116153" sldId="2147483771"/>
              <ac:spMk id="23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4:19:16.442" v="87"/>
            <ac:spMkLst>
              <pc:docMk/>
              <pc:sldMasterMk cId="4167977076" sldId="2147483756"/>
              <pc:sldLayoutMk cId="2587116153" sldId="2147483771"/>
              <ac:spMk id="24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4:19:16.442" v="87"/>
            <ac:spMkLst>
              <pc:docMk/>
              <pc:sldMasterMk cId="4167977076" sldId="2147483756"/>
              <pc:sldLayoutMk cId="2587116153" sldId="2147483771"/>
              <ac:spMk id="29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4:19:16.442" v="87"/>
            <ac:spMkLst>
              <pc:docMk/>
              <pc:sldMasterMk cId="4167977076" sldId="2147483756"/>
              <pc:sldLayoutMk cId="2587116153" sldId="2147483771"/>
              <ac:spMk id="30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4:19:16.442" v="87"/>
            <ac:spMkLst>
              <pc:docMk/>
              <pc:sldMasterMk cId="4167977076" sldId="2147483756"/>
              <pc:sldLayoutMk cId="2587116153" sldId="2147483771"/>
              <ac:spMk id="31" creationId="{00000000-0000-0000-0000-000000000000}"/>
            </ac:spMkLst>
          </pc:spChg>
          <pc:cxnChg chg="mod">
            <ac:chgData name="Husna Mehween" userId="0fcc456c8d1ea4c1" providerId="Windows Live" clId="Web-{D1243848-01CA-4769-B408-76B9F4121E35}" dt="2023-06-05T14:19:16.442" v="87"/>
            <ac:cxnSpMkLst>
              <pc:docMk/>
              <pc:sldMasterMk cId="4167977076" sldId="2147483756"/>
              <pc:sldLayoutMk cId="2587116153" sldId="2147483771"/>
              <ac:cxnSpMk id="17" creationId="{00000000-0000-0000-0000-000000000000}"/>
            </ac:cxnSpMkLst>
          </pc:cxnChg>
          <pc:cxnChg chg="mod">
            <ac:chgData name="Husna Mehween" userId="0fcc456c8d1ea4c1" providerId="Windows Live" clId="Web-{D1243848-01CA-4769-B408-76B9F4121E35}" dt="2023-06-05T14:19:16.442" v="87"/>
            <ac:cxnSpMkLst>
              <pc:docMk/>
              <pc:sldMasterMk cId="4167977076" sldId="2147483756"/>
              <pc:sldLayoutMk cId="2587116153" sldId="2147483771"/>
              <ac:cxnSpMk id="18" creationId="{00000000-0000-0000-0000-000000000000}"/>
            </ac:cxnSpMkLst>
          </pc:cxnChg>
        </pc:sldLayoutChg>
        <pc:sldLayoutChg chg="del">
          <pc:chgData name="Husna Mehween" userId="0fcc456c8d1ea4c1" providerId="Windows Live" clId="Web-{D1243848-01CA-4769-B408-76B9F4121E35}" dt="2023-06-05T14:19:23.005" v="88"/>
          <pc:sldLayoutMkLst>
            <pc:docMk/>
            <pc:sldMasterMk cId="4167977076" sldId="2147483756"/>
            <pc:sldLayoutMk cId="3988198430" sldId="2147483772"/>
          </pc:sldLayoutMkLst>
        </pc:sldLayoutChg>
        <pc:sldLayoutChg chg="modSp del">
          <pc:chgData name="Husna Mehween" userId="0fcc456c8d1ea4c1" providerId="Windows Live" clId="Web-{D1243848-01CA-4769-B408-76B9F4121E35}" dt="2023-06-05T14:19:23.005" v="88"/>
          <pc:sldLayoutMkLst>
            <pc:docMk/>
            <pc:sldMasterMk cId="4167977076" sldId="2147483756"/>
            <pc:sldLayoutMk cId="2507965599" sldId="2147483773"/>
          </pc:sldLayoutMkLst>
          <pc:spChg chg="mod">
            <ac:chgData name="Husna Mehween" userId="0fcc456c8d1ea4c1" providerId="Windows Live" clId="Web-{D1243848-01CA-4769-B408-76B9F4121E35}" dt="2023-06-05T14:19:16.442" v="87"/>
            <ac:spMkLst>
              <pc:docMk/>
              <pc:sldMasterMk cId="4167977076" sldId="2147483756"/>
              <pc:sldLayoutMk cId="2507965599" sldId="2147483773"/>
              <ac:spMk id="2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4:19:16.442" v="87"/>
            <ac:spMkLst>
              <pc:docMk/>
              <pc:sldMasterMk cId="4167977076" sldId="2147483756"/>
              <pc:sldLayoutMk cId="2507965599" sldId="2147483773"/>
              <ac:spMk id="3" creationId="{00000000-0000-0000-0000-000000000000}"/>
            </ac:spMkLst>
          </pc:spChg>
        </pc:sldLayoutChg>
        <pc:sldLayoutChg chg="modSp del">
          <pc:chgData name="Husna Mehween" userId="0fcc456c8d1ea4c1" providerId="Windows Live" clId="Web-{D1243848-01CA-4769-B408-76B9F4121E35}" dt="2023-06-05T15:18:49.419" v="327"/>
          <pc:sldLayoutMkLst>
            <pc:docMk/>
            <pc:sldMasterMk cId="4167977076" sldId="2147483756"/>
            <pc:sldLayoutMk cId="3161897760" sldId="2147483775"/>
          </pc:sldLayoutMkLst>
          <pc:spChg chg="mod">
            <ac:chgData name="Husna Mehween" userId="0fcc456c8d1ea4c1" providerId="Windows Live" clId="Web-{D1243848-01CA-4769-B408-76B9F4121E35}" dt="2023-06-05T15:18:41.794" v="326"/>
            <ac:spMkLst>
              <pc:docMk/>
              <pc:sldMasterMk cId="4167977076" sldId="2147483756"/>
              <pc:sldLayoutMk cId="3161897760" sldId="2147483775"/>
              <ac:spMk id="2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5:18:41.794" v="326"/>
            <ac:spMkLst>
              <pc:docMk/>
              <pc:sldMasterMk cId="4167977076" sldId="2147483756"/>
              <pc:sldLayoutMk cId="3161897760" sldId="2147483775"/>
              <ac:spMk id="3" creationId="{00000000-0000-0000-0000-000000000000}"/>
            </ac:spMkLst>
          </pc:spChg>
        </pc:sldLayoutChg>
        <pc:sldLayoutChg chg="del">
          <pc:chgData name="Husna Mehween" userId="0fcc456c8d1ea4c1" providerId="Windows Live" clId="Web-{D1243848-01CA-4769-B408-76B9F4121E35}" dt="2023-06-05T15:18:49.419" v="327"/>
          <pc:sldLayoutMkLst>
            <pc:docMk/>
            <pc:sldMasterMk cId="4167977076" sldId="2147483756"/>
            <pc:sldLayoutMk cId="3885354561" sldId="2147483776"/>
          </pc:sldLayoutMkLst>
        </pc:sldLayoutChg>
        <pc:sldLayoutChg chg="modSp del">
          <pc:chgData name="Husna Mehween" userId="0fcc456c8d1ea4c1" providerId="Windows Live" clId="Web-{D1243848-01CA-4769-B408-76B9F4121E35}" dt="2023-06-05T15:18:49.419" v="327"/>
          <pc:sldLayoutMkLst>
            <pc:docMk/>
            <pc:sldMasterMk cId="4167977076" sldId="2147483756"/>
            <pc:sldLayoutMk cId="2434255033" sldId="2147483777"/>
          </pc:sldLayoutMkLst>
          <pc:spChg chg="mod">
            <ac:chgData name="Husna Mehween" userId="0fcc456c8d1ea4c1" providerId="Windows Live" clId="Web-{D1243848-01CA-4769-B408-76B9F4121E35}" dt="2023-06-05T15:18:41.794" v="326"/>
            <ac:spMkLst>
              <pc:docMk/>
              <pc:sldMasterMk cId="4167977076" sldId="2147483756"/>
              <pc:sldLayoutMk cId="2434255033" sldId="2147483777"/>
              <ac:spMk id="2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5:18:41.794" v="326"/>
            <ac:spMkLst>
              <pc:docMk/>
              <pc:sldMasterMk cId="4167977076" sldId="2147483756"/>
              <pc:sldLayoutMk cId="2434255033" sldId="2147483777"/>
              <ac:spMk id="3" creationId="{00000000-0000-0000-0000-000000000000}"/>
            </ac:spMkLst>
          </pc:spChg>
        </pc:sldLayoutChg>
        <pc:sldLayoutChg chg="modSp del">
          <pc:chgData name="Husna Mehween" userId="0fcc456c8d1ea4c1" providerId="Windows Live" clId="Web-{D1243848-01CA-4769-B408-76B9F4121E35}" dt="2023-06-05T15:18:49.419" v="327"/>
          <pc:sldLayoutMkLst>
            <pc:docMk/>
            <pc:sldMasterMk cId="4167977076" sldId="2147483756"/>
            <pc:sldLayoutMk cId="2324952364" sldId="2147483778"/>
          </pc:sldLayoutMkLst>
          <pc:spChg chg="mod">
            <ac:chgData name="Husna Mehween" userId="0fcc456c8d1ea4c1" providerId="Windows Live" clId="Web-{D1243848-01CA-4769-B408-76B9F4121E35}" dt="2023-06-05T15:18:41.794" v="326"/>
            <ac:spMkLst>
              <pc:docMk/>
              <pc:sldMasterMk cId="4167977076" sldId="2147483756"/>
              <pc:sldLayoutMk cId="2324952364" sldId="2147483778"/>
              <ac:spMk id="3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5:18:41.794" v="326"/>
            <ac:spMkLst>
              <pc:docMk/>
              <pc:sldMasterMk cId="4167977076" sldId="2147483756"/>
              <pc:sldLayoutMk cId="2324952364" sldId="2147483778"/>
              <ac:spMk id="4" creationId="{00000000-0000-0000-0000-000000000000}"/>
            </ac:spMkLst>
          </pc:spChg>
        </pc:sldLayoutChg>
        <pc:sldLayoutChg chg="modSp del">
          <pc:chgData name="Husna Mehween" userId="0fcc456c8d1ea4c1" providerId="Windows Live" clId="Web-{D1243848-01CA-4769-B408-76B9F4121E35}" dt="2023-06-05T15:18:49.419" v="327"/>
          <pc:sldLayoutMkLst>
            <pc:docMk/>
            <pc:sldMasterMk cId="4167977076" sldId="2147483756"/>
            <pc:sldLayoutMk cId="1730183215" sldId="2147483779"/>
          </pc:sldLayoutMkLst>
          <pc:spChg chg="mod">
            <ac:chgData name="Husna Mehween" userId="0fcc456c8d1ea4c1" providerId="Windows Live" clId="Web-{D1243848-01CA-4769-B408-76B9F4121E35}" dt="2023-06-05T15:18:41.794" v="326"/>
            <ac:spMkLst>
              <pc:docMk/>
              <pc:sldMasterMk cId="4167977076" sldId="2147483756"/>
              <pc:sldLayoutMk cId="1730183215" sldId="2147483779"/>
              <ac:spMk id="3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5:18:41.794" v="326"/>
            <ac:spMkLst>
              <pc:docMk/>
              <pc:sldMasterMk cId="4167977076" sldId="2147483756"/>
              <pc:sldLayoutMk cId="1730183215" sldId="2147483779"/>
              <ac:spMk id="4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5:18:41.794" v="326"/>
            <ac:spMkLst>
              <pc:docMk/>
              <pc:sldMasterMk cId="4167977076" sldId="2147483756"/>
              <pc:sldLayoutMk cId="1730183215" sldId="2147483779"/>
              <ac:spMk id="5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5:18:41.794" v="326"/>
            <ac:spMkLst>
              <pc:docMk/>
              <pc:sldMasterMk cId="4167977076" sldId="2147483756"/>
              <pc:sldLayoutMk cId="1730183215" sldId="2147483779"/>
              <ac:spMk id="6" creationId="{00000000-0000-0000-0000-000000000000}"/>
            </ac:spMkLst>
          </pc:spChg>
        </pc:sldLayoutChg>
        <pc:sldLayoutChg chg="del">
          <pc:chgData name="Husna Mehween" userId="0fcc456c8d1ea4c1" providerId="Windows Live" clId="Web-{D1243848-01CA-4769-B408-76B9F4121E35}" dt="2023-06-05T15:18:49.419" v="327"/>
          <pc:sldLayoutMkLst>
            <pc:docMk/>
            <pc:sldMasterMk cId="4167977076" sldId="2147483756"/>
            <pc:sldLayoutMk cId="2841655464" sldId="2147483780"/>
          </pc:sldLayoutMkLst>
        </pc:sldLayoutChg>
        <pc:sldLayoutChg chg="del">
          <pc:chgData name="Husna Mehween" userId="0fcc456c8d1ea4c1" providerId="Windows Live" clId="Web-{D1243848-01CA-4769-B408-76B9F4121E35}" dt="2023-06-05T15:18:49.419" v="327"/>
          <pc:sldLayoutMkLst>
            <pc:docMk/>
            <pc:sldMasterMk cId="4167977076" sldId="2147483756"/>
            <pc:sldLayoutMk cId="1999394760" sldId="2147483781"/>
          </pc:sldLayoutMkLst>
        </pc:sldLayoutChg>
        <pc:sldLayoutChg chg="modSp del">
          <pc:chgData name="Husna Mehween" userId="0fcc456c8d1ea4c1" providerId="Windows Live" clId="Web-{D1243848-01CA-4769-B408-76B9F4121E35}" dt="2023-06-05T15:18:49.419" v="327"/>
          <pc:sldLayoutMkLst>
            <pc:docMk/>
            <pc:sldMasterMk cId="4167977076" sldId="2147483756"/>
            <pc:sldLayoutMk cId="3460039504" sldId="2147483782"/>
          </pc:sldLayoutMkLst>
          <pc:spChg chg="mod">
            <ac:chgData name="Husna Mehween" userId="0fcc456c8d1ea4c1" providerId="Windows Live" clId="Web-{D1243848-01CA-4769-B408-76B9F4121E35}" dt="2023-06-05T15:18:41.794" v="326"/>
            <ac:spMkLst>
              <pc:docMk/>
              <pc:sldMasterMk cId="4167977076" sldId="2147483756"/>
              <pc:sldLayoutMk cId="3460039504" sldId="2147483782"/>
              <ac:spMk id="2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5:18:41.794" v="326"/>
            <ac:spMkLst>
              <pc:docMk/>
              <pc:sldMasterMk cId="4167977076" sldId="2147483756"/>
              <pc:sldLayoutMk cId="3460039504" sldId="2147483782"/>
              <ac:spMk id="3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5:18:41.794" v="326"/>
            <ac:spMkLst>
              <pc:docMk/>
              <pc:sldMasterMk cId="4167977076" sldId="2147483756"/>
              <pc:sldLayoutMk cId="3460039504" sldId="2147483782"/>
              <ac:spMk id="4" creationId="{00000000-0000-0000-0000-000000000000}"/>
            </ac:spMkLst>
          </pc:spChg>
        </pc:sldLayoutChg>
        <pc:sldLayoutChg chg="modSp del">
          <pc:chgData name="Husna Mehween" userId="0fcc456c8d1ea4c1" providerId="Windows Live" clId="Web-{D1243848-01CA-4769-B408-76B9F4121E35}" dt="2023-06-05T15:18:49.419" v="327"/>
          <pc:sldLayoutMkLst>
            <pc:docMk/>
            <pc:sldMasterMk cId="4167977076" sldId="2147483756"/>
            <pc:sldLayoutMk cId="599452743" sldId="2147483783"/>
          </pc:sldLayoutMkLst>
          <pc:spChg chg="mod">
            <ac:chgData name="Husna Mehween" userId="0fcc456c8d1ea4c1" providerId="Windows Live" clId="Web-{D1243848-01CA-4769-B408-76B9F4121E35}" dt="2023-06-05T15:18:41.794" v="326"/>
            <ac:spMkLst>
              <pc:docMk/>
              <pc:sldMasterMk cId="4167977076" sldId="2147483756"/>
              <pc:sldLayoutMk cId="599452743" sldId="2147483783"/>
              <ac:spMk id="2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5:18:41.794" v="326"/>
            <ac:spMkLst>
              <pc:docMk/>
              <pc:sldMasterMk cId="4167977076" sldId="2147483756"/>
              <pc:sldLayoutMk cId="599452743" sldId="2147483783"/>
              <ac:spMk id="3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5:18:41.794" v="326"/>
            <ac:spMkLst>
              <pc:docMk/>
              <pc:sldMasterMk cId="4167977076" sldId="2147483756"/>
              <pc:sldLayoutMk cId="599452743" sldId="2147483783"/>
              <ac:spMk id="4" creationId="{00000000-0000-0000-0000-000000000000}"/>
            </ac:spMkLst>
          </pc:spChg>
        </pc:sldLayoutChg>
        <pc:sldLayoutChg chg="modSp del">
          <pc:chgData name="Husna Mehween" userId="0fcc456c8d1ea4c1" providerId="Windows Live" clId="Web-{D1243848-01CA-4769-B408-76B9F4121E35}" dt="2023-06-05T15:18:49.419" v="327"/>
          <pc:sldLayoutMkLst>
            <pc:docMk/>
            <pc:sldMasterMk cId="4167977076" sldId="2147483756"/>
            <pc:sldLayoutMk cId="2745644937" sldId="2147483784"/>
          </pc:sldLayoutMkLst>
          <pc:spChg chg="mod">
            <ac:chgData name="Husna Mehween" userId="0fcc456c8d1ea4c1" providerId="Windows Live" clId="Web-{D1243848-01CA-4769-B408-76B9F4121E35}" dt="2023-06-05T15:18:41.794" v="326"/>
            <ac:spMkLst>
              <pc:docMk/>
              <pc:sldMasterMk cId="4167977076" sldId="2147483756"/>
              <pc:sldLayoutMk cId="2745644937" sldId="2147483784"/>
              <ac:spMk id="2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5:18:41.794" v="326"/>
            <ac:spMkLst>
              <pc:docMk/>
              <pc:sldMasterMk cId="4167977076" sldId="2147483756"/>
              <pc:sldLayoutMk cId="2745644937" sldId="2147483784"/>
              <ac:spMk id="3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5:18:41.794" v="326"/>
            <ac:spMkLst>
              <pc:docMk/>
              <pc:sldMasterMk cId="4167977076" sldId="2147483756"/>
              <pc:sldLayoutMk cId="2745644937" sldId="2147483784"/>
              <ac:spMk id="4" creationId="{00000000-0000-0000-0000-000000000000}"/>
            </ac:spMkLst>
          </pc:spChg>
        </pc:sldLayoutChg>
        <pc:sldLayoutChg chg="modSp del">
          <pc:chgData name="Husna Mehween" userId="0fcc456c8d1ea4c1" providerId="Windows Live" clId="Web-{D1243848-01CA-4769-B408-76B9F4121E35}" dt="2023-06-05T15:18:49.419" v="327"/>
          <pc:sldLayoutMkLst>
            <pc:docMk/>
            <pc:sldMasterMk cId="4167977076" sldId="2147483756"/>
            <pc:sldLayoutMk cId="809806182" sldId="2147483785"/>
          </pc:sldLayoutMkLst>
          <pc:spChg chg="mod">
            <ac:chgData name="Husna Mehween" userId="0fcc456c8d1ea4c1" providerId="Windows Live" clId="Web-{D1243848-01CA-4769-B408-76B9F4121E35}" dt="2023-06-05T15:18:41.794" v="326"/>
            <ac:spMkLst>
              <pc:docMk/>
              <pc:sldMasterMk cId="4167977076" sldId="2147483756"/>
              <pc:sldLayoutMk cId="809806182" sldId="2147483785"/>
              <ac:spMk id="2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5:18:41.794" v="326"/>
            <ac:spMkLst>
              <pc:docMk/>
              <pc:sldMasterMk cId="4167977076" sldId="2147483756"/>
              <pc:sldLayoutMk cId="809806182" sldId="2147483785"/>
              <ac:spMk id="8" creationId="{00000000-0000-0000-0000-000000000000}"/>
            </ac:spMkLst>
          </pc:spChg>
        </pc:sldLayoutChg>
        <pc:sldLayoutChg chg="modSp del">
          <pc:chgData name="Husna Mehween" userId="0fcc456c8d1ea4c1" providerId="Windows Live" clId="Web-{D1243848-01CA-4769-B408-76B9F4121E35}" dt="2023-06-05T15:18:49.419" v="327"/>
          <pc:sldLayoutMkLst>
            <pc:docMk/>
            <pc:sldMasterMk cId="4167977076" sldId="2147483756"/>
            <pc:sldLayoutMk cId="493688537" sldId="2147483786"/>
          </pc:sldLayoutMkLst>
          <pc:spChg chg="mod">
            <ac:chgData name="Husna Mehween" userId="0fcc456c8d1ea4c1" providerId="Windows Live" clId="Web-{D1243848-01CA-4769-B408-76B9F4121E35}" dt="2023-06-05T15:18:41.794" v="326"/>
            <ac:spMkLst>
              <pc:docMk/>
              <pc:sldMasterMk cId="4167977076" sldId="2147483756"/>
              <pc:sldLayoutMk cId="493688537" sldId="2147483786"/>
              <ac:spMk id="2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5:18:41.794" v="326"/>
            <ac:spMkLst>
              <pc:docMk/>
              <pc:sldMasterMk cId="4167977076" sldId="2147483756"/>
              <pc:sldLayoutMk cId="493688537" sldId="2147483786"/>
              <ac:spMk id="10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5:18:41.794" v="326"/>
            <ac:spMkLst>
              <pc:docMk/>
              <pc:sldMasterMk cId="4167977076" sldId="2147483756"/>
              <pc:sldLayoutMk cId="493688537" sldId="2147483786"/>
              <ac:spMk id="11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5:18:41.794" v="326"/>
            <ac:spMkLst>
              <pc:docMk/>
              <pc:sldMasterMk cId="4167977076" sldId="2147483756"/>
              <pc:sldLayoutMk cId="493688537" sldId="2147483786"/>
              <ac:spMk id="12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5:18:41.794" v="326"/>
            <ac:spMkLst>
              <pc:docMk/>
              <pc:sldMasterMk cId="4167977076" sldId="2147483756"/>
              <pc:sldLayoutMk cId="493688537" sldId="2147483786"/>
              <ac:spMk id="14" creationId="{00000000-0000-0000-0000-000000000000}"/>
            </ac:spMkLst>
          </pc:spChg>
        </pc:sldLayoutChg>
        <pc:sldLayoutChg chg="modSp del">
          <pc:chgData name="Husna Mehween" userId="0fcc456c8d1ea4c1" providerId="Windows Live" clId="Web-{D1243848-01CA-4769-B408-76B9F4121E35}" dt="2023-06-05T15:18:49.419" v="327"/>
          <pc:sldLayoutMkLst>
            <pc:docMk/>
            <pc:sldMasterMk cId="4167977076" sldId="2147483756"/>
            <pc:sldLayoutMk cId="4077267528" sldId="2147483787"/>
          </pc:sldLayoutMkLst>
          <pc:spChg chg="mod">
            <ac:chgData name="Husna Mehween" userId="0fcc456c8d1ea4c1" providerId="Windows Live" clId="Web-{D1243848-01CA-4769-B408-76B9F4121E35}" dt="2023-06-05T15:18:41.794" v="326"/>
            <ac:spMkLst>
              <pc:docMk/>
              <pc:sldMasterMk cId="4167977076" sldId="2147483756"/>
              <pc:sldLayoutMk cId="4077267528" sldId="2147483787"/>
              <ac:spMk id="2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5:18:41.794" v="326"/>
            <ac:spMkLst>
              <pc:docMk/>
              <pc:sldMasterMk cId="4167977076" sldId="2147483756"/>
              <pc:sldLayoutMk cId="4077267528" sldId="2147483787"/>
              <ac:spMk id="3" creationId="{00000000-0000-0000-0000-000000000000}"/>
            </ac:spMkLst>
          </pc:spChg>
        </pc:sldLayoutChg>
        <pc:sldLayoutChg chg="modSp del">
          <pc:chgData name="Husna Mehween" userId="0fcc456c8d1ea4c1" providerId="Windows Live" clId="Web-{D1243848-01CA-4769-B408-76B9F4121E35}" dt="2023-06-05T15:18:49.419" v="327"/>
          <pc:sldLayoutMkLst>
            <pc:docMk/>
            <pc:sldMasterMk cId="4167977076" sldId="2147483756"/>
            <pc:sldLayoutMk cId="3407280207" sldId="2147483788"/>
          </pc:sldLayoutMkLst>
          <pc:spChg chg="mod">
            <ac:chgData name="Husna Mehween" userId="0fcc456c8d1ea4c1" providerId="Windows Live" clId="Web-{D1243848-01CA-4769-B408-76B9F4121E35}" dt="2023-06-05T15:18:41.794" v="326"/>
            <ac:spMkLst>
              <pc:docMk/>
              <pc:sldMasterMk cId="4167977076" sldId="2147483756"/>
              <pc:sldLayoutMk cId="3407280207" sldId="2147483788"/>
              <ac:spMk id="2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5:18:41.794" v="326"/>
            <ac:spMkLst>
              <pc:docMk/>
              <pc:sldMasterMk cId="4167977076" sldId="2147483756"/>
              <pc:sldLayoutMk cId="3407280207" sldId="2147483788"/>
              <ac:spMk id="3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5:18:41.794" v="326"/>
            <ac:spMkLst>
              <pc:docMk/>
              <pc:sldMasterMk cId="4167977076" sldId="2147483756"/>
              <pc:sldLayoutMk cId="3407280207" sldId="2147483788"/>
              <ac:spMk id="5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5:18:41.794" v="326"/>
            <ac:spMkLst>
              <pc:docMk/>
              <pc:sldMasterMk cId="4167977076" sldId="2147483756"/>
              <pc:sldLayoutMk cId="3407280207" sldId="2147483788"/>
              <ac:spMk id="14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5:18:41.794" v="326"/>
            <ac:spMkLst>
              <pc:docMk/>
              <pc:sldMasterMk cId="4167977076" sldId="2147483756"/>
              <pc:sldLayoutMk cId="3407280207" sldId="2147483788"/>
              <ac:spMk id="16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5:18:41.794" v="326"/>
            <ac:spMkLst>
              <pc:docMk/>
              <pc:sldMasterMk cId="4167977076" sldId="2147483756"/>
              <pc:sldLayoutMk cId="3407280207" sldId="2147483788"/>
              <ac:spMk id="19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5:18:41.794" v="326"/>
            <ac:spMkLst>
              <pc:docMk/>
              <pc:sldMasterMk cId="4167977076" sldId="2147483756"/>
              <pc:sldLayoutMk cId="3407280207" sldId="2147483788"/>
              <ac:spMk id="20" creationId="{00000000-0000-0000-0000-000000000000}"/>
            </ac:spMkLst>
          </pc:spChg>
          <pc:cxnChg chg="mod">
            <ac:chgData name="Husna Mehween" userId="0fcc456c8d1ea4c1" providerId="Windows Live" clId="Web-{D1243848-01CA-4769-B408-76B9F4121E35}" dt="2023-06-05T15:18:41.794" v="326"/>
            <ac:cxnSpMkLst>
              <pc:docMk/>
              <pc:sldMasterMk cId="4167977076" sldId="2147483756"/>
              <pc:sldLayoutMk cId="3407280207" sldId="2147483788"/>
              <ac:cxnSpMk id="17" creationId="{00000000-0000-0000-0000-000000000000}"/>
            </ac:cxnSpMkLst>
          </pc:cxnChg>
          <pc:cxnChg chg="mod">
            <ac:chgData name="Husna Mehween" userId="0fcc456c8d1ea4c1" providerId="Windows Live" clId="Web-{D1243848-01CA-4769-B408-76B9F4121E35}" dt="2023-06-05T15:18:41.794" v="326"/>
            <ac:cxnSpMkLst>
              <pc:docMk/>
              <pc:sldMasterMk cId="4167977076" sldId="2147483756"/>
              <pc:sldLayoutMk cId="3407280207" sldId="2147483788"/>
              <ac:cxnSpMk id="18" creationId="{00000000-0000-0000-0000-000000000000}"/>
            </ac:cxnSpMkLst>
          </pc:cxnChg>
        </pc:sldLayoutChg>
        <pc:sldLayoutChg chg="modSp del">
          <pc:chgData name="Husna Mehween" userId="0fcc456c8d1ea4c1" providerId="Windows Live" clId="Web-{D1243848-01CA-4769-B408-76B9F4121E35}" dt="2023-06-05T15:18:49.419" v="327"/>
          <pc:sldLayoutMkLst>
            <pc:docMk/>
            <pc:sldMasterMk cId="4167977076" sldId="2147483756"/>
            <pc:sldLayoutMk cId="2571640105" sldId="2147483789"/>
          </pc:sldLayoutMkLst>
          <pc:spChg chg="mod">
            <ac:chgData name="Husna Mehween" userId="0fcc456c8d1ea4c1" providerId="Windows Live" clId="Web-{D1243848-01CA-4769-B408-76B9F4121E35}" dt="2023-06-05T15:18:41.794" v="326"/>
            <ac:spMkLst>
              <pc:docMk/>
              <pc:sldMasterMk cId="4167977076" sldId="2147483756"/>
              <pc:sldLayoutMk cId="2571640105" sldId="2147483789"/>
              <ac:spMk id="2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5:18:41.794" v="326"/>
            <ac:spMkLst>
              <pc:docMk/>
              <pc:sldMasterMk cId="4167977076" sldId="2147483756"/>
              <pc:sldLayoutMk cId="2571640105" sldId="2147483789"/>
              <ac:spMk id="3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5:18:41.794" v="326"/>
            <ac:spMkLst>
              <pc:docMk/>
              <pc:sldMasterMk cId="4167977076" sldId="2147483756"/>
              <pc:sldLayoutMk cId="2571640105" sldId="2147483789"/>
              <ac:spMk id="5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5:18:41.794" v="326"/>
            <ac:spMkLst>
              <pc:docMk/>
              <pc:sldMasterMk cId="4167977076" sldId="2147483756"/>
              <pc:sldLayoutMk cId="2571640105" sldId="2147483789"/>
              <ac:spMk id="14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5:18:41.794" v="326"/>
            <ac:spMkLst>
              <pc:docMk/>
              <pc:sldMasterMk cId="4167977076" sldId="2147483756"/>
              <pc:sldLayoutMk cId="2571640105" sldId="2147483789"/>
              <ac:spMk id="22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5:18:41.794" v="326"/>
            <ac:spMkLst>
              <pc:docMk/>
              <pc:sldMasterMk cId="4167977076" sldId="2147483756"/>
              <pc:sldLayoutMk cId="2571640105" sldId="2147483789"/>
              <ac:spMk id="23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5:18:41.794" v="326"/>
            <ac:spMkLst>
              <pc:docMk/>
              <pc:sldMasterMk cId="4167977076" sldId="2147483756"/>
              <pc:sldLayoutMk cId="2571640105" sldId="2147483789"/>
              <ac:spMk id="24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5:18:41.794" v="326"/>
            <ac:spMkLst>
              <pc:docMk/>
              <pc:sldMasterMk cId="4167977076" sldId="2147483756"/>
              <pc:sldLayoutMk cId="2571640105" sldId="2147483789"/>
              <ac:spMk id="29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5:18:41.794" v="326"/>
            <ac:spMkLst>
              <pc:docMk/>
              <pc:sldMasterMk cId="4167977076" sldId="2147483756"/>
              <pc:sldLayoutMk cId="2571640105" sldId="2147483789"/>
              <ac:spMk id="30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5:18:41.794" v="326"/>
            <ac:spMkLst>
              <pc:docMk/>
              <pc:sldMasterMk cId="4167977076" sldId="2147483756"/>
              <pc:sldLayoutMk cId="2571640105" sldId="2147483789"/>
              <ac:spMk id="31" creationId="{00000000-0000-0000-0000-000000000000}"/>
            </ac:spMkLst>
          </pc:spChg>
          <pc:cxnChg chg="mod">
            <ac:chgData name="Husna Mehween" userId="0fcc456c8d1ea4c1" providerId="Windows Live" clId="Web-{D1243848-01CA-4769-B408-76B9F4121E35}" dt="2023-06-05T15:18:41.794" v="326"/>
            <ac:cxnSpMkLst>
              <pc:docMk/>
              <pc:sldMasterMk cId="4167977076" sldId="2147483756"/>
              <pc:sldLayoutMk cId="2571640105" sldId="2147483789"/>
              <ac:cxnSpMk id="17" creationId="{00000000-0000-0000-0000-000000000000}"/>
            </ac:cxnSpMkLst>
          </pc:cxnChg>
          <pc:cxnChg chg="mod">
            <ac:chgData name="Husna Mehween" userId="0fcc456c8d1ea4c1" providerId="Windows Live" clId="Web-{D1243848-01CA-4769-B408-76B9F4121E35}" dt="2023-06-05T15:18:41.794" v="326"/>
            <ac:cxnSpMkLst>
              <pc:docMk/>
              <pc:sldMasterMk cId="4167977076" sldId="2147483756"/>
              <pc:sldLayoutMk cId="2571640105" sldId="2147483789"/>
              <ac:cxnSpMk id="18" creationId="{00000000-0000-0000-0000-000000000000}"/>
            </ac:cxnSpMkLst>
          </pc:cxnChg>
        </pc:sldLayoutChg>
        <pc:sldLayoutChg chg="del">
          <pc:chgData name="Husna Mehween" userId="0fcc456c8d1ea4c1" providerId="Windows Live" clId="Web-{D1243848-01CA-4769-B408-76B9F4121E35}" dt="2023-06-05T15:18:49.419" v="327"/>
          <pc:sldLayoutMkLst>
            <pc:docMk/>
            <pc:sldMasterMk cId="4167977076" sldId="2147483756"/>
            <pc:sldLayoutMk cId="742630159" sldId="2147483790"/>
          </pc:sldLayoutMkLst>
        </pc:sldLayoutChg>
        <pc:sldLayoutChg chg="modSp del">
          <pc:chgData name="Husna Mehween" userId="0fcc456c8d1ea4c1" providerId="Windows Live" clId="Web-{D1243848-01CA-4769-B408-76B9F4121E35}" dt="2023-06-05T15:18:49.419" v="327"/>
          <pc:sldLayoutMkLst>
            <pc:docMk/>
            <pc:sldMasterMk cId="4167977076" sldId="2147483756"/>
            <pc:sldLayoutMk cId="2053252591" sldId="2147483791"/>
          </pc:sldLayoutMkLst>
          <pc:spChg chg="mod">
            <ac:chgData name="Husna Mehween" userId="0fcc456c8d1ea4c1" providerId="Windows Live" clId="Web-{D1243848-01CA-4769-B408-76B9F4121E35}" dt="2023-06-05T15:18:41.794" v="326"/>
            <ac:spMkLst>
              <pc:docMk/>
              <pc:sldMasterMk cId="4167977076" sldId="2147483756"/>
              <pc:sldLayoutMk cId="2053252591" sldId="2147483791"/>
              <ac:spMk id="2" creationId="{00000000-0000-0000-0000-000000000000}"/>
            </ac:spMkLst>
          </pc:spChg>
          <pc:spChg chg="mod">
            <ac:chgData name="Husna Mehween" userId="0fcc456c8d1ea4c1" providerId="Windows Live" clId="Web-{D1243848-01CA-4769-B408-76B9F4121E35}" dt="2023-06-05T15:18:41.794" v="326"/>
            <ac:spMkLst>
              <pc:docMk/>
              <pc:sldMasterMk cId="4167977076" sldId="2147483756"/>
              <pc:sldLayoutMk cId="2053252591" sldId="2147483791"/>
              <ac:spMk id="3" creationId="{00000000-0000-0000-0000-000000000000}"/>
            </ac:spMkLst>
          </pc:spChg>
        </pc:sldLayoutChg>
      </pc:sldMasterChg>
      <pc:sldMasterChg chg="add addSldLayout modSldLayout">
        <pc:chgData name="Husna Mehween" userId="0fcc456c8d1ea4c1" providerId="Windows Live" clId="Web-{D1243848-01CA-4769-B408-76B9F4121E35}" dt="2023-06-05T14:19:23.005" v="88"/>
        <pc:sldMasterMkLst>
          <pc:docMk/>
          <pc:sldMasterMk cId="699006533" sldId="2147483774"/>
        </pc:sldMasterMkLst>
        <pc:sldLayoutChg chg="add mod replId">
          <pc:chgData name="Husna Mehween" userId="0fcc456c8d1ea4c1" providerId="Windows Live" clId="Web-{D1243848-01CA-4769-B408-76B9F4121E35}" dt="2023-06-05T14:19:23.005" v="88"/>
          <pc:sldLayoutMkLst>
            <pc:docMk/>
            <pc:sldMasterMk cId="699006533" sldId="2147483774"/>
            <pc:sldLayoutMk cId="3161897760" sldId="2147483775"/>
          </pc:sldLayoutMkLst>
        </pc:sldLayoutChg>
        <pc:sldLayoutChg chg="add mod replId">
          <pc:chgData name="Husna Mehween" userId="0fcc456c8d1ea4c1" providerId="Windows Live" clId="Web-{D1243848-01CA-4769-B408-76B9F4121E35}" dt="2023-06-05T14:19:23.005" v="88"/>
          <pc:sldLayoutMkLst>
            <pc:docMk/>
            <pc:sldMasterMk cId="699006533" sldId="2147483774"/>
            <pc:sldLayoutMk cId="3885354561" sldId="2147483776"/>
          </pc:sldLayoutMkLst>
        </pc:sldLayoutChg>
        <pc:sldLayoutChg chg="add mod replId">
          <pc:chgData name="Husna Mehween" userId="0fcc456c8d1ea4c1" providerId="Windows Live" clId="Web-{D1243848-01CA-4769-B408-76B9F4121E35}" dt="2023-06-05T14:19:23.005" v="88"/>
          <pc:sldLayoutMkLst>
            <pc:docMk/>
            <pc:sldMasterMk cId="699006533" sldId="2147483774"/>
            <pc:sldLayoutMk cId="2434255033" sldId="2147483777"/>
          </pc:sldLayoutMkLst>
        </pc:sldLayoutChg>
        <pc:sldLayoutChg chg="add mod replId">
          <pc:chgData name="Husna Mehween" userId="0fcc456c8d1ea4c1" providerId="Windows Live" clId="Web-{D1243848-01CA-4769-B408-76B9F4121E35}" dt="2023-06-05T14:19:23.005" v="88"/>
          <pc:sldLayoutMkLst>
            <pc:docMk/>
            <pc:sldMasterMk cId="699006533" sldId="2147483774"/>
            <pc:sldLayoutMk cId="2324952364" sldId="2147483778"/>
          </pc:sldLayoutMkLst>
        </pc:sldLayoutChg>
        <pc:sldLayoutChg chg="add mod replId">
          <pc:chgData name="Husna Mehween" userId="0fcc456c8d1ea4c1" providerId="Windows Live" clId="Web-{D1243848-01CA-4769-B408-76B9F4121E35}" dt="2023-06-05T14:19:23.005" v="88"/>
          <pc:sldLayoutMkLst>
            <pc:docMk/>
            <pc:sldMasterMk cId="699006533" sldId="2147483774"/>
            <pc:sldLayoutMk cId="1730183215" sldId="2147483779"/>
          </pc:sldLayoutMkLst>
        </pc:sldLayoutChg>
        <pc:sldLayoutChg chg="add mod replId">
          <pc:chgData name="Husna Mehween" userId="0fcc456c8d1ea4c1" providerId="Windows Live" clId="Web-{D1243848-01CA-4769-B408-76B9F4121E35}" dt="2023-06-05T14:19:23.005" v="88"/>
          <pc:sldLayoutMkLst>
            <pc:docMk/>
            <pc:sldMasterMk cId="699006533" sldId="2147483774"/>
            <pc:sldLayoutMk cId="2841655464" sldId="2147483780"/>
          </pc:sldLayoutMkLst>
        </pc:sldLayoutChg>
        <pc:sldLayoutChg chg="add mod replId">
          <pc:chgData name="Husna Mehween" userId="0fcc456c8d1ea4c1" providerId="Windows Live" clId="Web-{D1243848-01CA-4769-B408-76B9F4121E35}" dt="2023-06-05T14:19:23.005" v="88"/>
          <pc:sldLayoutMkLst>
            <pc:docMk/>
            <pc:sldMasterMk cId="699006533" sldId="2147483774"/>
            <pc:sldLayoutMk cId="1999394760" sldId="2147483781"/>
          </pc:sldLayoutMkLst>
        </pc:sldLayoutChg>
        <pc:sldLayoutChg chg="add mod replId">
          <pc:chgData name="Husna Mehween" userId="0fcc456c8d1ea4c1" providerId="Windows Live" clId="Web-{D1243848-01CA-4769-B408-76B9F4121E35}" dt="2023-06-05T14:19:23.005" v="88"/>
          <pc:sldLayoutMkLst>
            <pc:docMk/>
            <pc:sldMasterMk cId="699006533" sldId="2147483774"/>
            <pc:sldLayoutMk cId="3460039504" sldId="2147483782"/>
          </pc:sldLayoutMkLst>
        </pc:sldLayoutChg>
        <pc:sldLayoutChg chg="add mod replId">
          <pc:chgData name="Husna Mehween" userId="0fcc456c8d1ea4c1" providerId="Windows Live" clId="Web-{D1243848-01CA-4769-B408-76B9F4121E35}" dt="2023-06-05T14:19:23.005" v="88"/>
          <pc:sldLayoutMkLst>
            <pc:docMk/>
            <pc:sldMasterMk cId="699006533" sldId="2147483774"/>
            <pc:sldLayoutMk cId="599452743" sldId="2147483783"/>
          </pc:sldLayoutMkLst>
        </pc:sldLayoutChg>
        <pc:sldLayoutChg chg="add mod replId">
          <pc:chgData name="Husna Mehween" userId="0fcc456c8d1ea4c1" providerId="Windows Live" clId="Web-{D1243848-01CA-4769-B408-76B9F4121E35}" dt="2023-06-05T14:19:23.005" v="88"/>
          <pc:sldLayoutMkLst>
            <pc:docMk/>
            <pc:sldMasterMk cId="699006533" sldId="2147483774"/>
            <pc:sldLayoutMk cId="2745644937" sldId="2147483784"/>
          </pc:sldLayoutMkLst>
        </pc:sldLayoutChg>
        <pc:sldLayoutChg chg="add mod replId">
          <pc:chgData name="Husna Mehween" userId="0fcc456c8d1ea4c1" providerId="Windows Live" clId="Web-{D1243848-01CA-4769-B408-76B9F4121E35}" dt="2023-06-05T14:19:23.005" v="88"/>
          <pc:sldLayoutMkLst>
            <pc:docMk/>
            <pc:sldMasterMk cId="699006533" sldId="2147483774"/>
            <pc:sldLayoutMk cId="809806182" sldId="2147483785"/>
          </pc:sldLayoutMkLst>
        </pc:sldLayoutChg>
        <pc:sldLayoutChg chg="add mod replId">
          <pc:chgData name="Husna Mehween" userId="0fcc456c8d1ea4c1" providerId="Windows Live" clId="Web-{D1243848-01CA-4769-B408-76B9F4121E35}" dt="2023-06-05T14:19:23.005" v="88"/>
          <pc:sldLayoutMkLst>
            <pc:docMk/>
            <pc:sldMasterMk cId="699006533" sldId="2147483774"/>
            <pc:sldLayoutMk cId="493688537" sldId="2147483786"/>
          </pc:sldLayoutMkLst>
        </pc:sldLayoutChg>
        <pc:sldLayoutChg chg="add mod replId">
          <pc:chgData name="Husna Mehween" userId="0fcc456c8d1ea4c1" providerId="Windows Live" clId="Web-{D1243848-01CA-4769-B408-76B9F4121E35}" dt="2023-06-05T14:19:23.005" v="88"/>
          <pc:sldLayoutMkLst>
            <pc:docMk/>
            <pc:sldMasterMk cId="699006533" sldId="2147483774"/>
            <pc:sldLayoutMk cId="4077267528" sldId="2147483787"/>
          </pc:sldLayoutMkLst>
        </pc:sldLayoutChg>
        <pc:sldLayoutChg chg="add mod replId">
          <pc:chgData name="Husna Mehween" userId="0fcc456c8d1ea4c1" providerId="Windows Live" clId="Web-{D1243848-01CA-4769-B408-76B9F4121E35}" dt="2023-06-05T14:19:23.005" v="88"/>
          <pc:sldLayoutMkLst>
            <pc:docMk/>
            <pc:sldMasterMk cId="699006533" sldId="2147483774"/>
            <pc:sldLayoutMk cId="3407280207" sldId="2147483788"/>
          </pc:sldLayoutMkLst>
        </pc:sldLayoutChg>
        <pc:sldLayoutChg chg="add mod replId">
          <pc:chgData name="Husna Mehween" userId="0fcc456c8d1ea4c1" providerId="Windows Live" clId="Web-{D1243848-01CA-4769-B408-76B9F4121E35}" dt="2023-06-05T14:19:23.005" v="88"/>
          <pc:sldLayoutMkLst>
            <pc:docMk/>
            <pc:sldMasterMk cId="699006533" sldId="2147483774"/>
            <pc:sldLayoutMk cId="2571640105" sldId="2147483789"/>
          </pc:sldLayoutMkLst>
        </pc:sldLayoutChg>
        <pc:sldLayoutChg chg="add mod replId">
          <pc:chgData name="Husna Mehween" userId="0fcc456c8d1ea4c1" providerId="Windows Live" clId="Web-{D1243848-01CA-4769-B408-76B9F4121E35}" dt="2023-06-05T14:19:23.005" v="88"/>
          <pc:sldLayoutMkLst>
            <pc:docMk/>
            <pc:sldMasterMk cId="699006533" sldId="2147483774"/>
            <pc:sldLayoutMk cId="742630159" sldId="2147483790"/>
          </pc:sldLayoutMkLst>
        </pc:sldLayoutChg>
        <pc:sldLayoutChg chg="add mod replId">
          <pc:chgData name="Husna Mehween" userId="0fcc456c8d1ea4c1" providerId="Windows Live" clId="Web-{D1243848-01CA-4769-B408-76B9F4121E35}" dt="2023-06-05T14:19:23.005" v="88"/>
          <pc:sldLayoutMkLst>
            <pc:docMk/>
            <pc:sldMasterMk cId="699006533" sldId="2147483774"/>
            <pc:sldLayoutMk cId="2053252591" sldId="2147483791"/>
          </pc:sldLayoutMkLst>
        </pc:sldLayoutChg>
      </pc:sldMasterChg>
      <pc:sldMasterChg chg="add addSldLayout modSldLayout">
        <pc:chgData name="Husna Mehween" userId="0fcc456c8d1ea4c1" providerId="Windows Live" clId="Web-{D1243848-01CA-4769-B408-76B9F4121E35}" dt="2023-06-05T15:18:49.419" v="327"/>
        <pc:sldMasterMkLst>
          <pc:docMk/>
          <pc:sldMasterMk cId="4258393634" sldId="2147483792"/>
        </pc:sldMasterMkLst>
        <pc:sldLayoutChg chg="add mod replId">
          <pc:chgData name="Husna Mehween" userId="0fcc456c8d1ea4c1" providerId="Windows Live" clId="Web-{D1243848-01CA-4769-B408-76B9F4121E35}" dt="2023-06-05T15:18:49.419" v="327"/>
          <pc:sldLayoutMkLst>
            <pc:docMk/>
            <pc:sldMasterMk cId="4258393634" sldId="2147483792"/>
            <pc:sldLayoutMk cId="2997037696" sldId="2147483793"/>
          </pc:sldLayoutMkLst>
        </pc:sldLayoutChg>
        <pc:sldLayoutChg chg="add mod replId">
          <pc:chgData name="Husna Mehween" userId="0fcc456c8d1ea4c1" providerId="Windows Live" clId="Web-{D1243848-01CA-4769-B408-76B9F4121E35}" dt="2023-06-05T15:18:49.419" v="327"/>
          <pc:sldLayoutMkLst>
            <pc:docMk/>
            <pc:sldMasterMk cId="4258393634" sldId="2147483792"/>
            <pc:sldLayoutMk cId="2442800745" sldId="2147483794"/>
          </pc:sldLayoutMkLst>
        </pc:sldLayoutChg>
        <pc:sldLayoutChg chg="add mod replId">
          <pc:chgData name="Husna Mehween" userId="0fcc456c8d1ea4c1" providerId="Windows Live" clId="Web-{D1243848-01CA-4769-B408-76B9F4121E35}" dt="2023-06-05T15:18:49.419" v="327"/>
          <pc:sldLayoutMkLst>
            <pc:docMk/>
            <pc:sldMasterMk cId="4258393634" sldId="2147483792"/>
            <pc:sldLayoutMk cId="2503247687" sldId="2147483795"/>
          </pc:sldLayoutMkLst>
        </pc:sldLayoutChg>
        <pc:sldLayoutChg chg="add mod replId">
          <pc:chgData name="Husna Mehween" userId="0fcc456c8d1ea4c1" providerId="Windows Live" clId="Web-{D1243848-01CA-4769-B408-76B9F4121E35}" dt="2023-06-05T15:18:49.419" v="327"/>
          <pc:sldLayoutMkLst>
            <pc:docMk/>
            <pc:sldMasterMk cId="4258393634" sldId="2147483792"/>
            <pc:sldLayoutMk cId="644521064" sldId="2147483796"/>
          </pc:sldLayoutMkLst>
        </pc:sldLayoutChg>
        <pc:sldLayoutChg chg="add mod replId">
          <pc:chgData name="Husna Mehween" userId="0fcc456c8d1ea4c1" providerId="Windows Live" clId="Web-{D1243848-01CA-4769-B408-76B9F4121E35}" dt="2023-06-05T15:18:49.419" v="327"/>
          <pc:sldLayoutMkLst>
            <pc:docMk/>
            <pc:sldMasterMk cId="4258393634" sldId="2147483792"/>
            <pc:sldLayoutMk cId="1404114288" sldId="2147483797"/>
          </pc:sldLayoutMkLst>
        </pc:sldLayoutChg>
        <pc:sldLayoutChg chg="add mod replId">
          <pc:chgData name="Husna Mehween" userId="0fcc456c8d1ea4c1" providerId="Windows Live" clId="Web-{D1243848-01CA-4769-B408-76B9F4121E35}" dt="2023-06-05T15:18:49.419" v="327"/>
          <pc:sldLayoutMkLst>
            <pc:docMk/>
            <pc:sldMasterMk cId="4258393634" sldId="2147483792"/>
            <pc:sldLayoutMk cId="2023071294" sldId="2147483798"/>
          </pc:sldLayoutMkLst>
        </pc:sldLayoutChg>
        <pc:sldLayoutChg chg="add mod replId">
          <pc:chgData name="Husna Mehween" userId="0fcc456c8d1ea4c1" providerId="Windows Live" clId="Web-{D1243848-01CA-4769-B408-76B9F4121E35}" dt="2023-06-05T15:18:49.419" v="327"/>
          <pc:sldLayoutMkLst>
            <pc:docMk/>
            <pc:sldMasterMk cId="4258393634" sldId="2147483792"/>
            <pc:sldLayoutMk cId="3580483718" sldId="2147483799"/>
          </pc:sldLayoutMkLst>
        </pc:sldLayoutChg>
        <pc:sldLayoutChg chg="add mod replId">
          <pc:chgData name="Husna Mehween" userId="0fcc456c8d1ea4c1" providerId="Windows Live" clId="Web-{D1243848-01CA-4769-B408-76B9F4121E35}" dt="2023-06-05T15:18:49.419" v="327"/>
          <pc:sldLayoutMkLst>
            <pc:docMk/>
            <pc:sldMasterMk cId="4258393634" sldId="2147483792"/>
            <pc:sldLayoutMk cId="3765480064" sldId="2147483800"/>
          </pc:sldLayoutMkLst>
        </pc:sldLayoutChg>
        <pc:sldLayoutChg chg="add mod replId">
          <pc:chgData name="Husna Mehween" userId="0fcc456c8d1ea4c1" providerId="Windows Live" clId="Web-{D1243848-01CA-4769-B408-76B9F4121E35}" dt="2023-06-05T15:18:49.419" v="327"/>
          <pc:sldLayoutMkLst>
            <pc:docMk/>
            <pc:sldMasterMk cId="4258393634" sldId="2147483792"/>
            <pc:sldLayoutMk cId="270705988" sldId="2147483801"/>
          </pc:sldLayoutMkLst>
        </pc:sldLayoutChg>
        <pc:sldLayoutChg chg="add mod replId">
          <pc:chgData name="Husna Mehween" userId="0fcc456c8d1ea4c1" providerId="Windows Live" clId="Web-{D1243848-01CA-4769-B408-76B9F4121E35}" dt="2023-06-05T15:18:49.419" v="327"/>
          <pc:sldLayoutMkLst>
            <pc:docMk/>
            <pc:sldMasterMk cId="4258393634" sldId="2147483792"/>
            <pc:sldLayoutMk cId="2439800172" sldId="2147483802"/>
          </pc:sldLayoutMkLst>
        </pc:sldLayoutChg>
        <pc:sldLayoutChg chg="add mod replId">
          <pc:chgData name="Husna Mehween" userId="0fcc456c8d1ea4c1" providerId="Windows Live" clId="Web-{D1243848-01CA-4769-B408-76B9F4121E35}" dt="2023-06-05T15:18:49.419" v="327"/>
          <pc:sldLayoutMkLst>
            <pc:docMk/>
            <pc:sldMasterMk cId="4258393634" sldId="2147483792"/>
            <pc:sldLayoutMk cId="2553201640" sldId="2147483803"/>
          </pc:sldLayoutMkLst>
        </pc:sldLayoutChg>
        <pc:sldLayoutChg chg="add mod replId">
          <pc:chgData name="Husna Mehween" userId="0fcc456c8d1ea4c1" providerId="Windows Live" clId="Web-{D1243848-01CA-4769-B408-76B9F4121E35}" dt="2023-06-05T15:18:49.419" v="327"/>
          <pc:sldLayoutMkLst>
            <pc:docMk/>
            <pc:sldMasterMk cId="4258393634" sldId="2147483792"/>
            <pc:sldLayoutMk cId="2899769103" sldId="2147483804"/>
          </pc:sldLayoutMkLst>
        </pc:sldLayoutChg>
        <pc:sldLayoutChg chg="add mod replId">
          <pc:chgData name="Husna Mehween" userId="0fcc456c8d1ea4c1" providerId="Windows Live" clId="Web-{D1243848-01CA-4769-B408-76B9F4121E35}" dt="2023-06-05T15:18:49.419" v="327"/>
          <pc:sldLayoutMkLst>
            <pc:docMk/>
            <pc:sldMasterMk cId="4258393634" sldId="2147483792"/>
            <pc:sldLayoutMk cId="4075418272" sldId="2147483805"/>
          </pc:sldLayoutMkLst>
        </pc:sldLayoutChg>
        <pc:sldLayoutChg chg="add mod replId">
          <pc:chgData name="Husna Mehween" userId="0fcc456c8d1ea4c1" providerId="Windows Live" clId="Web-{D1243848-01CA-4769-B408-76B9F4121E35}" dt="2023-06-05T15:18:49.419" v="327"/>
          <pc:sldLayoutMkLst>
            <pc:docMk/>
            <pc:sldMasterMk cId="4258393634" sldId="2147483792"/>
            <pc:sldLayoutMk cId="44808464" sldId="2147483806"/>
          </pc:sldLayoutMkLst>
        </pc:sldLayoutChg>
        <pc:sldLayoutChg chg="add mod replId">
          <pc:chgData name="Husna Mehween" userId="0fcc456c8d1ea4c1" providerId="Windows Live" clId="Web-{D1243848-01CA-4769-B408-76B9F4121E35}" dt="2023-06-05T15:18:49.419" v="327"/>
          <pc:sldLayoutMkLst>
            <pc:docMk/>
            <pc:sldMasterMk cId="4258393634" sldId="2147483792"/>
            <pc:sldLayoutMk cId="1940519349" sldId="2147483807"/>
          </pc:sldLayoutMkLst>
        </pc:sldLayoutChg>
        <pc:sldLayoutChg chg="add mod replId">
          <pc:chgData name="Husna Mehween" userId="0fcc456c8d1ea4c1" providerId="Windows Live" clId="Web-{D1243848-01CA-4769-B408-76B9F4121E35}" dt="2023-06-05T15:18:49.419" v="327"/>
          <pc:sldLayoutMkLst>
            <pc:docMk/>
            <pc:sldMasterMk cId="4258393634" sldId="2147483792"/>
            <pc:sldLayoutMk cId="1414285728" sldId="2147483808"/>
          </pc:sldLayoutMkLst>
        </pc:sldLayoutChg>
        <pc:sldLayoutChg chg="add mod replId">
          <pc:chgData name="Husna Mehween" userId="0fcc456c8d1ea4c1" providerId="Windows Live" clId="Web-{D1243848-01CA-4769-B408-76B9F4121E35}" dt="2023-06-05T15:18:49.419" v="327"/>
          <pc:sldLayoutMkLst>
            <pc:docMk/>
            <pc:sldMasterMk cId="4258393634" sldId="2147483792"/>
            <pc:sldLayoutMk cId="1989839531" sldId="2147483809"/>
          </pc:sldLayoutMkLst>
        </pc:sldLayoutChg>
      </pc:sldMasterChg>
    </pc:docChg>
  </pc:docChgLst>
  <pc:docChgLst>
    <pc:chgData name="Husna Mehween" userId="0fcc456c8d1ea4c1" providerId="Windows Live" clId="Web-{165E1985-B72E-4654-8CFD-F606C08B2684}"/>
    <pc:docChg chg="addSld delSld modSld sldOrd">
      <pc:chgData name="Husna Mehween" userId="0fcc456c8d1ea4c1" providerId="Windows Live" clId="Web-{165E1985-B72E-4654-8CFD-F606C08B2684}" dt="2023-06-07T06:50:41.393" v="341" actId="1076"/>
      <pc:docMkLst>
        <pc:docMk/>
      </pc:docMkLst>
      <pc:sldChg chg="modSp">
        <pc:chgData name="Husna Mehween" userId="0fcc456c8d1ea4c1" providerId="Windows Live" clId="Web-{165E1985-B72E-4654-8CFD-F606C08B2684}" dt="2023-06-07T04:48:40.236" v="0" actId="20577"/>
        <pc:sldMkLst>
          <pc:docMk/>
          <pc:sldMk cId="0" sldId="266"/>
        </pc:sldMkLst>
        <pc:spChg chg="mod">
          <ac:chgData name="Husna Mehween" userId="0fcc456c8d1ea4c1" providerId="Windows Live" clId="Web-{165E1985-B72E-4654-8CFD-F606C08B2684}" dt="2023-06-07T04:48:40.236" v="0" actId="20577"/>
          <ac:spMkLst>
            <pc:docMk/>
            <pc:sldMk cId="0" sldId="266"/>
            <ac:spMk id="2" creationId="{00000000-0000-0000-0000-000000000000}"/>
          </ac:spMkLst>
        </pc:spChg>
      </pc:sldChg>
      <pc:sldChg chg="modSp">
        <pc:chgData name="Husna Mehween" userId="0fcc456c8d1ea4c1" providerId="Windows Live" clId="Web-{165E1985-B72E-4654-8CFD-F606C08B2684}" dt="2023-06-07T04:51:42.289" v="18" actId="20577"/>
        <pc:sldMkLst>
          <pc:docMk/>
          <pc:sldMk cId="0" sldId="269"/>
        </pc:sldMkLst>
        <pc:spChg chg="mod">
          <ac:chgData name="Husna Mehween" userId="0fcc456c8d1ea4c1" providerId="Windows Live" clId="Web-{165E1985-B72E-4654-8CFD-F606C08B2684}" dt="2023-06-07T04:51:42.289" v="18" actId="20577"/>
          <ac:spMkLst>
            <pc:docMk/>
            <pc:sldMk cId="0" sldId="269"/>
            <ac:spMk id="2" creationId="{00000000-0000-0000-0000-000000000000}"/>
          </ac:spMkLst>
        </pc:spChg>
      </pc:sldChg>
      <pc:sldChg chg="modSp">
        <pc:chgData name="Husna Mehween" userId="0fcc456c8d1ea4c1" providerId="Windows Live" clId="Web-{165E1985-B72E-4654-8CFD-F606C08B2684}" dt="2023-06-07T05:23:23.860" v="83" actId="20577"/>
        <pc:sldMkLst>
          <pc:docMk/>
          <pc:sldMk cId="0" sldId="274"/>
        </pc:sldMkLst>
        <pc:spChg chg="mod">
          <ac:chgData name="Husna Mehween" userId="0fcc456c8d1ea4c1" providerId="Windows Live" clId="Web-{165E1985-B72E-4654-8CFD-F606C08B2684}" dt="2023-06-07T05:23:23.860" v="83" actId="20577"/>
          <ac:spMkLst>
            <pc:docMk/>
            <pc:sldMk cId="0" sldId="274"/>
            <ac:spMk id="2" creationId="{00000000-0000-0000-0000-000000000000}"/>
          </ac:spMkLst>
        </pc:spChg>
      </pc:sldChg>
      <pc:sldChg chg="modSp">
        <pc:chgData name="Husna Mehween" userId="0fcc456c8d1ea4c1" providerId="Windows Live" clId="Web-{165E1985-B72E-4654-8CFD-F606C08B2684}" dt="2023-06-07T05:26:33.458" v="112" actId="20577"/>
        <pc:sldMkLst>
          <pc:docMk/>
          <pc:sldMk cId="0" sldId="275"/>
        </pc:sldMkLst>
        <pc:spChg chg="mod">
          <ac:chgData name="Husna Mehween" userId="0fcc456c8d1ea4c1" providerId="Windows Live" clId="Web-{165E1985-B72E-4654-8CFD-F606C08B2684}" dt="2023-06-07T05:26:33.458" v="112" actId="20577"/>
          <ac:spMkLst>
            <pc:docMk/>
            <pc:sldMk cId="0" sldId="275"/>
            <ac:spMk id="2" creationId="{00000000-0000-0000-0000-000000000000}"/>
          </ac:spMkLst>
        </pc:spChg>
      </pc:sldChg>
      <pc:sldChg chg="modSp">
        <pc:chgData name="Husna Mehween" userId="0fcc456c8d1ea4c1" providerId="Windows Live" clId="Web-{165E1985-B72E-4654-8CFD-F606C08B2684}" dt="2023-06-07T04:50:47.225" v="15" actId="20577"/>
        <pc:sldMkLst>
          <pc:docMk/>
          <pc:sldMk cId="0" sldId="279"/>
        </pc:sldMkLst>
        <pc:spChg chg="mod">
          <ac:chgData name="Husna Mehween" userId="0fcc456c8d1ea4c1" providerId="Windows Live" clId="Web-{165E1985-B72E-4654-8CFD-F606C08B2684}" dt="2023-06-07T04:50:47.225" v="15" actId="20577"/>
          <ac:spMkLst>
            <pc:docMk/>
            <pc:sldMk cId="0" sldId="279"/>
            <ac:spMk id="2" creationId="{00000000-0000-0000-0000-000000000000}"/>
          </ac:spMkLst>
        </pc:spChg>
      </pc:sldChg>
      <pc:sldChg chg="modSp">
        <pc:chgData name="Husna Mehween" userId="0fcc456c8d1ea4c1" providerId="Windows Live" clId="Web-{165E1985-B72E-4654-8CFD-F606C08B2684}" dt="2023-06-07T04:52:12.352" v="19" actId="20577"/>
        <pc:sldMkLst>
          <pc:docMk/>
          <pc:sldMk cId="0" sldId="280"/>
        </pc:sldMkLst>
        <pc:spChg chg="mod">
          <ac:chgData name="Husna Mehween" userId="0fcc456c8d1ea4c1" providerId="Windows Live" clId="Web-{165E1985-B72E-4654-8CFD-F606C08B2684}" dt="2023-06-07T04:52:12.352" v="19" actId="20577"/>
          <ac:spMkLst>
            <pc:docMk/>
            <pc:sldMk cId="0" sldId="280"/>
            <ac:spMk id="2" creationId="{00000000-0000-0000-0000-000000000000}"/>
          </ac:spMkLst>
        </pc:spChg>
      </pc:sldChg>
      <pc:sldChg chg="modSp">
        <pc:chgData name="Husna Mehween" userId="0fcc456c8d1ea4c1" providerId="Windows Live" clId="Web-{165E1985-B72E-4654-8CFD-F606C08B2684}" dt="2023-06-07T04:53:21.198" v="23" actId="20577"/>
        <pc:sldMkLst>
          <pc:docMk/>
          <pc:sldMk cId="0" sldId="282"/>
        </pc:sldMkLst>
        <pc:spChg chg="mod">
          <ac:chgData name="Husna Mehween" userId="0fcc456c8d1ea4c1" providerId="Windows Live" clId="Web-{165E1985-B72E-4654-8CFD-F606C08B2684}" dt="2023-06-07T04:53:21.198" v="23" actId="20577"/>
          <ac:spMkLst>
            <pc:docMk/>
            <pc:sldMk cId="0" sldId="282"/>
            <ac:spMk id="3" creationId="{00000000-0000-0000-0000-000000000000}"/>
          </ac:spMkLst>
        </pc:spChg>
        <pc:spChg chg="mod">
          <ac:chgData name="Husna Mehween" userId="0fcc456c8d1ea4c1" providerId="Windows Live" clId="Web-{165E1985-B72E-4654-8CFD-F606C08B2684}" dt="2023-06-07T04:52:52.932" v="20" actId="20577"/>
          <ac:spMkLst>
            <pc:docMk/>
            <pc:sldMk cId="0" sldId="282"/>
            <ac:spMk id="4" creationId="{B524D6C7-4B4C-9A6D-B75A-3E2E725D4FF8}"/>
          </ac:spMkLst>
        </pc:spChg>
      </pc:sldChg>
      <pc:sldChg chg="addSp delSp modSp mod setBg setClrOvrMap">
        <pc:chgData name="Husna Mehween" userId="0fcc456c8d1ea4c1" providerId="Windows Live" clId="Web-{165E1985-B72E-4654-8CFD-F606C08B2684}" dt="2023-06-07T06:50:41.393" v="341" actId="1076"/>
        <pc:sldMkLst>
          <pc:docMk/>
          <pc:sldMk cId="0" sldId="285"/>
        </pc:sldMkLst>
        <pc:spChg chg="mod">
          <ac:chgData name="Husna Mehween" userId="0fcc456c8d1ea4c1" providerId="Windows Live" clId="Web-{165E1985-B72E-4654-8CFD-F606C08B2684}" dt="2023-06-07T06:38:49.604" v="214"/>
          <ac:spMkLst>
            <pc:docMk/>
            <pc:sldMk cId="0" sldId="285"/>
            <ac:spMk id="2" creationId="{00000000-0000-0000-0000-000000000000}"/>
          </ac:spMkLst>
        </pc:spChg>
        <pc:spChg chg="del mod">
          <ac:chgData name="Husna Mehween" userId="0fcc456c8d1ea4c1" providerId="Windows Live" clId="Web-{165E1985-B72E-4654-8CFD-F606C08B2684}" dt="2023-06-07T06:38:54.854" v="215"/>
          <ac:spMkLst>
            <pc:docMk/>
            <pc:sldMk cId="0" sldId="285"/>
            <ac:spMk id="5" creationId="{00000000-0000-0000-0000-000000000000}"/>
          </ac:spMkLst>
        </pc:spChg>
        <pc:spChg chg="del">
          <ac:chgData name="Husna Mehween" userId="0fcc456c8d1ea4c1" providerId="Windows Live" clId="Web-{165E1985-B72E-4654-8CFD-F606C08B2684}" dt="2023-06-07T06:37:25.258" v="210"/>
          <ac:spMkLst>
            <pc:docMk/>
            <pc:sldMk cId="0" sldId="285"/>
            <ac:spMk id="6" creationId="{00000000-0000-0000-0000-000000000000}"/>
          </ac:spMkLst>
        </pc:spChg>
        <pc:spChg chg="del">
          <ac:chgData name="Husna Mehween" userId="0fcc456c8d1ea4c1" providerId="Windows Live" clId="Web-{165E1985-B72E-4654-8CFD-F606C08B2684}" dt="2023-06-07T06:37:19.179" v="207"/>
          <ac:spMkLst>
            <pc:docMk/>
            <pc:sldMk cId="0" sldId="285"/>
            <ac:spMk id="10" creationId="{00000000-0000-0000-0000-000000000000}"/>
          </ac:spMkLst>
        </pc:spChg>
        <pc:spChg chg="del">
          <ac:chgData name="Husna Mehween" userId="0fcc456c8d1ea4c1" providerId="Windows Live" clId="Web-{165E1985-B72E-4654-8CFD-F606C08B2684}" dt="2023-06-07T06:37:12.382" v="205"/>
          <ac:spMkLst>
            <pc:docMk/>
            <pc:sldMk cId="0" sldId="285"/>
            <ac:spMk id="29" creationId="{00000000-0000-0000-0000-000000000000}"/>
          </ac:spMkLst>
        </pc:spChg>
        <pc:spChg chg="del mod">
          <ac:chgData name="Husna Mehween" userId="0fcc456c8d1ea4c1" providerId="Windows Live" clId="Web-{165E1985-B72E-4654-8CFD-F606C08B2684}" dt="2023-06-07T06:37:06.273" v="202"/>
          <ac:spMkLst>
            <pc:docMk/>
            <pc:sldMk cId="0" sldId="285"/>
            <ac:spMk id="35" creationId="{00000000-0000-0000-0000-000000000000}"/>
          </ac:spMkLst>
        </pc:spChg>
        <pc:spChg chg="del">
          <ac:chgData name="Husna Mehween" userId="0fcc456c8d1ea4c1" providerId="Windows Live" clId="Web-{165E1985-B72E-4654-8CFD-F606C08B2684}" dt="2023-06-07T06:37:23.476" v="209"/>
          <ac:spMkLst>
            <pc:docMk/>
            <pc:sldMk cId="0" sldId="285"/>
            <ac:spMk id="36" creationId="{00000000-0000-0000-0000-000000000000}"/>
          </ac:spMkLst>
        </pc:spChg>
        <pc:spChg chg="del">
          <ac:chgData name="Husna Mehween" userId="0fcc456c8d1ea4c1" providerId="Windows Live" clId="Web-{165E1985-B72E-4654-8CFD-F606C08B2684}" dt="2023-06-07T06:37:12.382" v="203"/>
          <ac:spMkLst>
            <pc:docMk/>
            <pc:sldMk cId="0" sldId="285"/>
            <ac:spMk id="37" creationId="{00000000-0000-0000-0000-000000000000}"/>
          </ac:spMkLst>
        </pc:spChg>
        <pc:spChg chg="del">
          <ac:chgData name="Husna Mehween" userId="0fcc456c8d1ea4c1" providerId="Windows Live" clId="Web-{165E1985-B72E-4654-8CFD-F606C08B2684}" dt="2023-06-07T06:37:14.726" v="206"/>
          <ac:spMkLst>
            <pc:docMk/>
            <pc:sldMk cId="0" sldId="285"/>
            <ac:spMk id="47" creationId="{00000000-0000-0000-0000-000000000000}"/>
          </ac:spMkLst>
        </pc:spChg>
        <pc:spChg chg="mod">
          <ac:chgData name="Husna Mehween" userId="0fcc456c8d1ea4c1" providerId="Windows Live" clId="Web-{165E1985-B72E-4654-8CFD-F606C08B2684}" dt="2023-06-07T06:38:49.604" v="214"/>
          <ac:spMkLst>
            <pc:docMk/>
            <pc:sldMk cId="0" sldId="285"/>
            <ac:spMk id="48" creationId="{00000000-0000-0000-0000-000000000000}"/>
          </ac:spMkLst>
        </pc:spChg>
        <pc:spChg chg="add del">
          <ac:chgData name="Husna Mehween" userId="0fcc456c8d1ea4c1" providerId="Windows Live" clId="Web-{165E1985-B72E-4654-8CFD-F606C08B2684}" dt="2023-06-07T06:38:49.588" v="213"/>
          <ac:spMkLst>
            <pc:docMk/>
            <pc:sldMk cId="0" sldId="285"/>
            <ac:spMk id="57" creationId="{16BEC653-A047-40E7-A65C-5C7D3EDECCA6}"/>
          </ac:spMkLst>
        </pc:spChg>
        <pc:spChg chg="add del">
          <ac:chgData name="Husna Mehween" userId="0fcc456c8d1ea4c1" providerId="Windows Live" clId="Web-{165E1985-B72E-4654-8CFD-F606C08B2684}" dt="2023-06-07T06:38:49.588" v="213"/>
          <ac:spMkLst>
            <pc:docMk/>
            <pc:sldMk cId="0" sldId="285"/>
            <ac:spMk id="63" creationId="{D43CBC87-A39A-44E4-9EE2-21CCD5CEDC04}"/>
          </ac:spMkLst>
        </pc:spChg>
        <pc:spChg chg="add del">
          <ac:chgData name="Husna Mehween" userId="0fcc456c8d1ea4c1" providerId="Windows Live" clId="Web-{165E1985-B72E-4654-8CFD-F606C08B2684}" dt="2023-06-07T06:38:49.588" v="213"/>
          <ac:spMkLst>
            <pc:docMk/>
            <pc:sldMk cId="0" sldId="285"/>
            <ac:spMk id="65" creationId="{81E3F4E1-B084-4FFF-9627-13782BE0BE4A}"/>
          </ac:spMkLst>
        </pc:spChg>
        <pc:spChg chg="add del">
          <ac:chgData name="Husna Mehween" userId="0fcc456c8d1ea4c1" providerId="Windows Live" clId="Web-{165E1985-B72E-4654-8CFD-F606C08B2684}" dt="2023-06-07T06:38:49.588" v="213"/>
          <ac:spMkLst>
            <pc:docMk/>
            <pc:sldMk cId="0" sldId="285"/>
            <ac:spMk id="67" creationId="{1F8051AB-C2F8-461F-812A-3E58862141B3}"/>
          </ac:spMkLst>
        </pc:spChg>
        <pc:spChg chg="add del">
          <ac:chgData name="Husna Mehween" userId="0fcc456c8d1ea4c1" providerId="Windows Live" clId="Web-{165E1985-B72E-4654-8CFD-F606C08B2684}" dt="2023-06-07T06:38:49.588" v="213"/>
          <ac:spMkLst>
            <pc:docMk/>
            <pc:sldMk cId="0" sldId="285"/>
            <ac:spMk id="69" creationId="{481E0C28-CB2F-425F-98C5-AF23B9B704DF}"/>
          </ac:spMkLst>
        </pc:spChg>
        <pc:spChg chg="add del">
          <ac:chgData name="Husna Mehween" userId="0fcc456c8d1ea4c1" providerId="Windows Live" clId="Web-{165E1985-B72E-4654-8CFD-F606C08B2684}" dt="2023-06-07T06:38:49.588" v="213"/>
          <ac:spMkLst>
            <pc:docMk/>
            <pc:sldMk cId="0" sldId="285"/>
            <ac:spMk id="71" creationId="{2DB2879C-F0B1-4195-A323-E97B6065A78E}"/>
          </ac:spMkLst>
        </pc:spChg>
        <pc:spChg chg="add">
          <ac:chgData name="Husna Mehween" userId="0fcc456c8d1ea4c1" providerId="Windows Live" clId="Web-{165E1985-B72E-4654-8CFD-F606C08B2684}" dt="2023-06-07T06:38:49.604" v="214"/>
          <ac:spMkLst>
            <pc:docMk/>
            <pc:sldMk cId="0" sldId="285"/>
            <ac:spMk id="75" creationId="{16BEC653-A047-40E7-A65C-5C7D3EDECCA6}"/>
          </ac:spMkLst>
        </pc:spChg>
        <pc:spChg chg="add">
          <ac:chgData name="Husna Mehween" userId="0fcc456c8d1ea4c1" providerId="Windows Live" clId="Web-{165E1985-B72E-4654-8CFD-F606C08B2684}" dt="2023-06-07T06:38:49.604" v="214"/>
          <ac:spMkLst>
            <pc:docMk/>
            <pc:sldMk cId="0" sldId="285"/>
            <ac:spMk id="78" creationId="{D43CBC87-A39A-44E4-9EE2-21CCD5CEDC04}"/>
          </ac:spMkLst>
        </pc:spChg>
        <pc:spChg chg="add">
          <ac:chgData name="Husna Mehween" userId="0fcc456c8d1ea4c1" providerId="Windows Live" clId="Web-{165E1985-B72E-4654-8CFD-F606C08B2684}" dt="2023-06-07T06:38:49.604" v="214"/>
          <ac:spMkLst>
            <pc:docMk/>
            <pc:sldMk cId="0" sldId="285"/>
            <ac:spMk id="79" creationId="{5124803A-C1BC-4BD0-8F1F-75704459B3CC}"/>
          </ac:spMkLst>
        </pc:spChg>
        <pc:spChg chg="add">
          <ac:chgData name="Husna Mehween" userId="0fcc456c8d1ea4c1" providerId="Windows Live" clId="Web-{165E1985-B72E-4654-8CFD-F606C08B2684}" dt="2023-06-07T06:38:49.604" v="214"/>
          <ac:spMkLst>
            <pc:docMk/>
            <pc:sldMk cId="0" sldId="285"/>
            <ac:spMk id="80" creationId="{EFEF3C48-DBEC-43EF-95B1-E5F74E899B2B}"/>
          </ac:spMkLst>
        </pc:spChg>
        <pc:spChg chg="add">
          <ac:chgData name="Husna Mehween" userId="0fcc456c8d1ea4c1" providerId="Windows Live" clId="Web-{165E1985-B72E-4654-8CFD-F606C08B2684}" dt="2023-06-07T06:38:49.604" v="214"/>
          <ac:spMkLst>
            <pc:docMk/>
            <pc:sldMk cId="0" sldId="285"/>
            <ac:spMk id="81" creationId="{47E04284-BF18-4F10-B2A9-EE1D7C56331E}"/>
          </ac:spMkLst>
        </pc:spChg>
        <pc:spChg chg="add">
          <ac:chgData name="Husna Mehween" userId="0fcc456c8d1ea4c1" providerId="Windows Live" clId="Web-{165E1985-B72E-4654-8CFD-F606C08B2684}" dt="2023-06-07T06:38:49.604" v="214"/>
          <ac:spMkLst>
            <pc:docMk/>
            <pc:sldMk cId="0" sldId="285"/>
            <ac:spMk id="82" creationId="{FE8CD2F6-8CED-45A1-8AD6-5DF2C36A3501}"/>
          </ac:spMkLst>
        </pc:spChg>
        <pc:grpChg chg="del">
          <ac:chgData name="Husna Mehween" userId="0fcc456c8d1ea4c1" providerId="Windows Live" clId="Web-{165E1985-B72E-4654-8CFD-F606C08B2684}" dt="2023-06-07T06:37:21.289" v="208"/>
          <ac:grpSpMkLst>
            <pc:docMk/>
            <pc:sldMk cId="0" sldId="285"/>
            <ac:grpSpMk id="7" creationId="{00000000-0000-0000-0000-000000000000}"/>
          </ac:grpSpMkLst>
        </pc:grpChg>
        <pc:grpChg chg="del">
          <ac:chgData name="Husna Mehween" userId="0fcc456c8d1ea4c1" providerId="Windows Live" clId="Web-{165E1985-B72E-4654-8CFD-F606C08B2684}" dt="2023-06-07T06:36:55.491" v="197"/>
          <ac:grpSpMkLst>
            <pc:docMk/>
            <pc:sldMk cId="0" sldId="285"/>
            <ac:grpSpMk id="11" creationId="{00000000-0000-0000-0000-000000000000}"/>
          </ac:grpSpMkLst>
        </pc:grpChg>
        <pc:grpChg chg="del">
          <ac:chgData name="Husna Mehween" userId="0fcc456c8d1ea4c1" providerId="Windows Live" clId="Web-{165E1985-B72E-4654-8CFD-F606C08B2684}" dt="2023-06-07T06:37:12.382" v="204"/>
          <ac:grpSpMkLst>
            <pc:docMk/>
            <pc:sldMk cId="0" sldId="285"/>
            <ac:grpSpMk id="30" creationId="{00000000-0000-0000-0000-000000000000}"/>
          </ac:grpSpMkLst>
        </pc:grpChg>
        <pc:grpChg chg="del">
          <ac:chgData name="Husna Mehween" userId="0fcc456c8d1ea4c1" providerId="Windows Live" clId="Web-{165E1985-B72E-4654-8CFD-F606C08B2684}" dt="2023-06-07T06:36:57.850" v="198"/>
          <ac:grpSpMkLst>
            <pc:docMk/>
            <pc:sldMk cId="0" sldId="285"/>
            <ac:grpSpMk id="38" creationId="{00000000-0000-0000-0000-000000000000}"/>
          </ac:grpSpMkLst>
        </pc:grpChg>
        <pc:picChg chg="add mod">
          <ac:chgData name="Husna Mehween" userId="0fcc456c8d1ea4c1" providerId="Windows Live" clId="Web-{165E1985-B72E-4654-8CFD-F606C08B2684}" dt="2023-06-07T06:50:41.393" v="341" actId="1076"/>
          <ac:picMkLst>
            <pc:docMk/>
            <pc:sldMk cId="0" sldId="285"/>
            <ac:picMk id="3" creationId="{5021613C-C178-F6CE-76EE-4988332F7C3B}"/>
          </ac:picMkLst>
        </pc:picChg>
        <pc:picChg chg="del mod">
          <ac:chgData name="Husna Mehween" userId="0fcc456c8d1ea4c1" providerId="Windows Live" clId="Web-{165E1985-B72E-4654-8CFD-F606C08B2684}" dt="2023-06-07T06:38:57.292" v="216"/>
          <ac:picMkLst>
            <pc:docMk/>
            <pc:sldMk cId="0" sldId="285"/>
            <ac:picMk id="4" creationId="{00000000-0000-0000-0000-000000000000}"/>
          </ac:picMkLst>
        </pc:picChg>
        <pc:picChg chg="del mod">
          <ac:chgData name="Husna Mehween" userId="0fcc456c8d1ea4c1" providerId="Windows Live" clId="Web-{165E1985-B72E-4654-8CFD-F606C08B2684}" dt="2023-06-07T06:39:00.855" v="217"/>
          <ac:picMkLst>
            <pc:docMk/>
            <pc:sldMk cId="0" sldId="285"/>
            <ac:picMk id="46" creationId="{00000000-0000-0000-0000-000000000000}"/>
          </ac:picMkLst>
        </pc:picChg>
        <pc:picChg chg="add del">
          <ac:chgData name="Husna Mehween" userId="0fcc456c8d1ea4c1" providerId="Windows Live" clId="Web-{165E1985-B72E-4654-8CFD-F606C08B2684}" dt="2023-06-07T06:38:49.588" v="213"/>
          <ac:picMkLst>
            <pc:docMk/>
            <pc:sldMk cId="0" sldId="285"/>
            <ac:picMk id="53" creationId="{B1115DF5-AFBD-4F66-AE21-09484AD45C96}"/>
          </ac:picMkLst>
        </pc:picChg>
        <pc:picChg chg="add del">
          <ac:chgData name="Husna Mehween" userId="0fcc456c8d1ea4c1" providerId="Windows Live" clId="Web-{165E1985-B72E-4654-8CFD-F606C08B2684}" dt="2023-06-07T06:38:49.588" v="213"/>
          <ac:picMkLst>
            <pc:docMk/>
            <pc:sldMk cId="0" sldId="285"/>
            <ac:picMk id="55" creationId="{33D1B7F8-74CC-4614-855A-84CC82628BE2}"/>
          </ac:picMkLst>
        </pc:picChg>
        <pc:picChg chg="add del">
          <ac:chgData name="Husna Mehween" userId="0fcc456c8d1ea4c1" providerId="Windows Live" clId="Web-{165E1985-B72E-4654-8CFD-F606C08B2684}" dt="2023-06-07T06:38:49.588" v="213"/>
          <ac:picMkLst>
            <pc:docMk/>
            <pc:sldMk cId="0" sldId="285"/>
            <ac:picMk id="59" creationId="{1CA27089-EF20-428F-BEFB-D680CC61A243}"/>
          </ac:picMkLst>
        </pc:picChg>
        <pc:picChg chg="add del">
          <ac:chgData name="Husna Mehween" userId="0fcc456c8d1ea4c1" providerId="Windows Live" clId="Web-{165E1985-B72E-4654-8CFD-F606C08B2684}" dt="2023-06-07T06:38:49.588" v="213"/>
          <ac:picMkLst>
            <pc:docMk/>
            <pc:sldMk cId="0" sldId="285"/>
            <ac:picMk id="61" creationId="{1BFA68AB-4F1A-4721-A4D2-0C578829A08F}"/>
          </ac:picMkLst>
        </pc:picChg>
        <pc:picChg chg="add">
          <ac:chgData name="Husna Mehween" userId="0fcc456c8d1ea4c1" providerId="Windows Live" clId="Web-{165E1985-B72E-4654-8CFD-F606C08B2684}" dt="2023-06-07T06:38:49.604" v="214"/>
          <ac:picMkLst>
            <pc:docMk/>
            <pc:sldMk cId="0" sldId="285"/>
            <ac:picMk id="73" creationId="{B1115DF5-AFBD-4F66-AE21-09484AD45C96}"/>
          </ac:picMkLst>
        </pc:picChg>
        <pc:picChg chg="add">
          <ac:chgData name="Husna Mehween" userId="0fcc456c8d1ea4c1" providerId="Windows Live" clId="Web-{165E1985-B72E-4654-8CFD-F606C08B2684}" dt="2023-06-07T06:38:49.604" v="214"/>
          <ac:picMkLst>
            <pc:docMk/>
            <pc:sldMk cId="0" sldId="285"/>
            <ac:picMk id="74" creationId="{33D1B7F8-74CC-4614-855A-84CC82628BE2}"/>
          </ac:picMkLst>
        </pc:picChg>
        <pc:picChg chg="add">
          <ac:chgData name="Husna Mehween" userId="0fcc456c8d1ea4c1" providerId="Windows Live" clId="Web-{165E1985-B72E-4654-8CFD-F606C08B2684}" dt="2023-06-07T06:38:49.604" v="214"/>
          <ac:picMkLst>
            <pc:docMk/>
            <pc:sldMk cId="0" sldId="285"/>
            <ac:picMk id="76" creationId="{1CA27089-EF20-428F-BEFB-D680CC61A243}"/>
          </ac:picMkLst>
        </pc:picChg>
        <pc:picChg chg="add">
          <ac:chgData name="Husna Mehween" userId="0fcc456c8d1ea4c1" providerId="Windows Live" clId="Web-{165E1985-B72E-4654-8CFD-F606C08B2684}" dt="2023-06-07T06:38:49.604" v="214"/>
          <ac:picMkLst>
            <pc:docMk/>
            <pc:sldMk cId="0" sldId="285"/>
            <ac:picMk id="77" creationId="{1BFA68AB-4F1A-4721-A4D2-0C578829A08F}"/>
          </ac:picMkLst>
        </pc:picChg>
      </pc:sldChg>
      <pc:sldChg chg="modSp">
        <pc:chgData name="Husna Mehween" userId="0fcc456c8d1ea4c1" providerId="Windows Live" clId="Web-{165E1985-B72E-4654-8CFD-F606C08B2684}" dt="2023-06-07T06:50:27.861" v="340"/>
        <pc:sldMkLst>
          <pc:docMk/>
          <pc:sldMk cId="0" sldId="286"/>
        </pc:sldMkLst>
        <pc:spChg chg="mod">
          <ac:chgData name="Husna Mehween" userId="0fcc456c8d1ea4c1" providerId="Windows Live" clId="Web-{165E1985-B72E-4654-8CFD-F606C08B2684}" dt="2023-06-07T05:26:17.161" v="108" actId="20577"/>
          <ac:spMkLst>
            <pc:docMk/>
            <pc:sldMk cId="0" sldId="286"/>
            <ac:spMk id="2" creationId="{00000000-0000-0000-0000-000000000000}"/>
          </ac:spMkLst>
        </pc:spChg>
        <pc:picChg chg="mod">
          <ac:chgData name="Husna Mehween" userId="0fcc456c8d1ea4c1" providerId="Windows Live" clId="Web-{165E1985-B72E-4654-8CFD-F606C08B2684}" dt="2023-06-07T06:50:27.861" v="340"/>
          <ac:picMkLst>
            <pc:docMk/>
            <pc:sldMk cId="0" sldId="286"/>
            <ac:picMk id="4" creationId="{00000000-0000-0000-0000-000000000000}"/>
          </ac:picMkLst>
        </pc:picChg>
      </pc:sldChg>
      <pc:sldChg chg="addSp delSp modSp">
        <pc:chgData name="Husna Mehween" userId="0fcc456c8d1ea4c1" providerId="Windows Live" clId="Web-{165E1985-B72E-4654-8CFD-F606C08B2684}" dt="2023-06-07T06:41:04.405" v="232" actId="1076"/>
        <pc:sldMkLst>
          <pc:docMk/>
          <pc:sldMk cId="0" sldId="296"/>
        </pc:sldMkLst>
        <pc:spChg chg="mod">
          <ac:chgData name="Husna Mehween" userId="0fcc456c8d1ea4c1" providerId="Windows Live" clId="Web-{165E1985-B72E-4654-8CFD-F606C08B2684}" dt="2023-06-07T05:26:04.504" v="104" actId="20577"/>
          <ac:spMkLst>
            <pc:docMk/>
            <pc:sldMk cId="0" sldId="296"/>
            <ac:spMk id="2" creationId="{00000000-0000-0000-0000-000000000000}"/>
          </ac:spMkLst>
        </pc:spChg>
        <pc:spChg chg="del">
          <ac:chgData name="Husna Mehween" userId="0fcc456c8d1ea4c1" providerId="Windows Live" clId="Web-{165E1985-B72E-4654-8CFD-F606C08B2684}" dt="2023-06-07T06:33:28.937" v="171"/>
          <ac:spMkLst>
            <pc:docMk/>
            <pc:sldMk cId="0" sldId="296"/>
            <ac:spMk id="156" creationId="{8BD53141-D1C2-3E63-2BD3-601C4AC3F6BE}"/>
          </ac:spMkLst>
        </pc:spChg>
        <pc:spChg chg="del">
          <ac:chgData name="Husna Mehween" userId="0fcc456c8d1ea4c1" providerId="Windows Live" clId="Web-{165E1985-B72E-4654-8CFD-F606C08B2684}" dt="2023-06-07T06:34:11.767" v="177"/>
          <ac:spMkLst>
            <pc:docMk/>
            <pc:sldMk cId="0" sldId="296"/>
            <ac:spMk id="162" creationId="{7500FF6B-ABD3-168D-1F3F-F71EAA48D575}"/>
          </ac:spMkLst>
        </pc:spChg>
        <pc:spChg chg="del">
          <ac:chgData name="Husna Mehween" userId="0fcc456c8d1ea4c1" providerId="Windows Live" clId="Web-{165E1985-B72E-4654-8CFD-F606C08B2684}" dt="2023-06-07T06:33:40.859" v="173"/>
          <ac:spMkLst>
            <pc:docMk/>
            <pc:sldMk cId="0" sldId="296"/>
            <ac:spMk id="169" creationId="{86039ABB-7570-1F54-8A44-F6978DE68504}"/>
          </ac:spMkLst>
        </pc:spChg>
        <pc:spChg chg="del">
          <ac:chgData name="Husna Mehween" userId="0fcc456c8d1ea4c1" providerId="Windows Live" clId="Web-{165E1985-B72E-4654-8CFD-F606C08B2684}" dt="2023-06-07T06:33:28.937" v="169"/>
          <ac:spMkLst>
            <pc:docMk/>
            <pc:sldMk cId="0" sldId="296"/>
            <ac:spMk id="177" creationId="{8B222864-3D32-CDC2-8FA4-FC14E887FB00}"/>
          </ac:spMkLst>
        </pc:spChg>
        <pc:spChg chg="del">
          <ac:chgData name="Husna Mehween" userId="0fcc456c8d1ea4c1" providerId="Windows Live" clId="Web-{165E1985-B72E-4654-8CFD-F606C08B2684}" dt="2023-06-07T06:33:28.937" v="168"/>
          <ac:spMkLst>
            <pc:docMk/>
            <pc:sldMk cId="0" sldId="296"/>
            <ac:spMk id="187" creationId="{7C649ACD-B124-0341-412C-420D76FE2E44}"/>
          </ac:spMkLst>
        </pc:spChg>
        <pc:grpChg chg="del">
          <ac:chgData name="Husna Mehween" userId="0fcc456c8d1ea4c1" providerId="Windows Live" clId="Web-{165E1985-B72E-4654-8CFD-F606C08B2684}" dt="2023-06-07T06:34:06.095" v="176"/>
          <ac:grpSpMkLst>
            <pc:docMk/>
            <pc:sldMk cId="0" sldId="296"/>
            <ac:grpSpMk id="154" creationId="{55F19382-DDB2-2946-3782-8E0662BF56A7}"/>
          </ac:grpSpMkLst>
        </pc:grpChg>
        <pc:grpChg chg="del">
          <ac:chgData name="Husna Mehween" userId="0fcc456c8d1ea4c1" providerId="Windows Live" clId="Web-{165E1985-B72E-4654-8CFD-F606C08B2684}" dt="2023-06-07T06:33:36.687" v="172"/>
          <ac:grpSpMkLst>
            <pc:docMk/>
            <pc:sldMk cId="0" sldId="296"/>
            <ac:grpSpMk id="160" creationId="{489872A4-B3EF-C105-E2C2-8ECE90CFDCEA}"/>
          </ac:grpSpMkLst>
        </pc:grpChg>
        <pc:grpChg chg="del">
          <ac:chgData name="Husna Mehween" userId="0fcc456c8d1ea4c1" providerId="Windows Live" clId="Web-{165E1985-B72E-4654-8CFD-F606C08B2684}" dt="2023-06-07T06:34:03.032" v="175"/>
          <ac:grpSpMkLst>
            <pc:docMk/>
            <pc:sldMk cId="0" sldId="296"/>
            <ac:grpSpMk id="167" creationId="{81E21476-615E-130A-AC8B-4D94E1A59D5E}"/>
          </ac:grpSpMkLst>
        </pc:grpChg>
        <pc:grpChg chg="del">
          <ac:chgData name="Husna Mehween" userId="0fcc456c8d1ea4c1" providerId="Windows Live" clId="Web-{165E1985-B72E-4654-8CFD-F606C08B2684}" dt="2023-06-07T06:33:28.937" v="170"/>
          <ac:grpSpMkLst>
            <pc:docMk/>
            <pc:sldMk cId="0" sldId="296"/>
            <ac:grpSpMk id="175" creationId="{C1EB0845-A9F1-D85D-8578-A19FCCE0CD99}"/>
          </ac:grpSpMkLst>
        </pc:grpChg>
        <pc:grpChg chg="del">
          <ac:chgData name="Husna Mehween" userId="0fcc456c8d1ea4c1" providerId="Windows Live" clId="Web-{165E1985-B72E-4654-8CFD-F606C08B2684}" dt="2023-06-07T06:33:06.983" v="167"/>
          <ac:grpSpMkLst>
            <pc:docMk/>
            <pc:sldMk cId="0" sldId="296"/>
            <ac:grpSpMk id="185" creationId="{AE58699C-035E-872D-1653-F3D846961724}"/>
          </ac:grpSpMkLst>
        </pc:grpChg>
        <pc:grpChg chg="del">
          <ac:chgData name="Husna Mehween" userId="0fcc456c8d1ea4c1" providerId="Windows Live" clId="Web-{165E1985-B72E-4654-8CFD-F606C08B2684}" dt="2023-06-07T06:33:50.547" v="174"/>
          <ac:grpSpMkLst>
            <pc:docMk/>
            <pc:sldMk cId="0" sldId="296"/>
            <ac:grpSpMk id="193" creationId="{BBB463C6-132E-A341-18D8-334208418FEC}"/>
          </ac:grpSpMkLst>
        </pc:grpChg>
        <pc:picChg chg="add mod">
          <ac:chgData name="Husna Mehween" userId="0fcc456c8d1ea4c1" providerId="Windows Live" clId="Web-{165E1985-B72E-4654-8CFD-F606C08B2684}" dt="2023-06-07T06:41:04.405" v="232" actId="1076"/>
          <ac:picMkLst>
            <pc:docMk/>
            <pc:sldMk cId="0" sldId="296"/>
            <ac:picMk id="3" creationId="{AC528556-3571-48C3-D41D-673DA662F053}"/>
          </ac:picMkLst>
        </pc:picChg>
      </pc:sldChg>
      <pc:sldChg chg="addSp modSp">
        <pc:chgData name="Husna Mehween" userId="0fcc456c8d1ea4c1" providerId="Windows Live" clId="Web-{165E1985-B72E-4654-8CFD-F606C08B2684}" dt="2023-06-07T05:19:20.369" v="67" actId="1076"/>
        <pc:sldMkLst>
          <pc:docMk/>
          <pc:sldMk cId="0" sldId="301"/>
        </pc:sldMkLst>
        <pc:spChg chg="mod">
          <ac:chgData name="Husna Mehween" userId="0fcc456c8d1ea4c1" providerId="Windows Live" clId="Web-{165E1985-B72E-4654-8CFD-F606C08B2684}" dt="2023-06-07T05:18:22.165" v="61" actId="20577"/>
          <ac:spMkLst>
            <pc:docMk/>
            <pc:sldMk cId="0" sldId="301"/>
            <ac:spMk id="3" creationId="{00000000-0000-0000-0000-000000000000}"/>
          </ac:spMkLst>
        </pc:spChg>
        <pc:picChg chg="add mod">
          <ac:chgData name="Husna Mehween" userId="0fcc456c8d1ea4c1" providerId="Windows Live" clId="Web-{165E1985-B72E-4654-8CFD-F606C08B2684}" dt="2023-06-07T05:19:20.369" v="67" actId="1076"/>
          <ac:picMkLst>
            <pc:docMk/>
            <pc:sldMk cId="0" sldId="301"/>
            <ac:picMk id="4" creationId="{0875F101-0AF2-CFD1-E759-9F0DAF619B2C}"/>
          </ac:picMkLst>
        </pc:picChg>
      </pc:sldChg>
      <pc:sldChg chg="addSp delSp modSp ord">
        <pc:chgData name="Husna Mehween" userId="0fcc456c8d1ea4c1" providerId="Windows Live" clId="Web-{165E1985-B72E-4654-8CFD-F606C08B2684}" dt="2023-06-07T05:20:42.043" v="79" actId="14100"/>
        <pc:sldMkLst>
          <pc:docMk/>
          <pc:sldMk cId="0" sldId="302"/>
        </pc:sldMkLst>
        <pc:picChg chg="add del mod">
          <ac:chgData name="Husna Mehween" userId="0fcc456c8d1ea4c1" providerId="Windows Live" clId="Web-{165E1985-B72E-4654-8CFD-F606C08B2684}" dt="2023-06-07T05:18:52.853" v="63"/>
          <ac:picMkLst>
            <pc:docMk/>
            <pc:sldMk cId="0" sldId="302"/>
            <ac:picMk id="3" creationId="{F3468AEA-DDC0-7319-5D41-A75E205A4928}"/>
          </ac:picMkLst>
        </pc:picChg>
        <pc:picChg chg="add mod">
          <ac:chgData name="Husna Mehween" userId="0fcc456c8d1ea4c1" providerId="Windows Live" clId="Web-{165E1985-B72E-4654-8CFD-F606C08B2684}" dt="2023-06-07T05:20:42.043" v="79" actId="14100"/>
          <ac:picMkLst>
            <pc:docMk/>
            <pc:sldMk cId="0" sldId="302"/>
            <ac:picMk id="4" creationId="{F69A50D4-FA5D-A82A-A24D-312A9BD36C4E}"/>
          </ac:picMkLst>
        </pc:picChg>
        <pc:picChg chg="add mod">
          <ac:chgData name="Husna Mehween" userId="0fcc456c8d1ea4c1" providerId="Windows Live" clId="Web-{165E1985-B72E-4654-8CFD-F606C08B2684}" dt="2023-06-07T05:20:35.684" v="78" actId="1076"/>
          <ac:picMkLst>
            <pc:docMk/>
            <pc:sldMk cId="0" sldId="302"/>
            <ac:picMk id="5" creationId="{9EB780C5-45A5-9BE5-A54C-75222D413352}"/>
          </ac:picMkLst>
        </pc:picChg>
      </pc:sldChg>
      <pc:sldChg chg="modSp">
        <pc:chgData name="Husna Mehween" userId="0fcc456c8d1ea4c1" providerId="Windows Live" clId="Web-{165E1985-B72E-4654-8CFD-F606C08B2684}" dt="2023-06-07T05:21:39.326" v="81" actId="1076"/>
        <pc:sldMkLst>
          <pc:docMk/>
          <pc:sldMk cId="0" sldId="309"/>
        </pc:sldMkLst>
        <pc:spChg chg="mod">
          <ac:chgData name="Husna Mehween" userId="0fcc456c8d1ea4c1" providerId="Windows Live" clId="Web-{165E1985-B72E-4654-8CFD-F606C08B2684}" dt="2023-06-07T05:21:39.326" v="81" actId="1076"/>
          <ac:spMkLst>
            <pc:docMk/>
            <pc:sldMk cId="0" sldId="309"/>
            <ac:spMk id="2" creationId="{00000000-0000-0000-0000-000000000000}"/>
          </ac:spMkLst>
        </pc:spChg>
      </pc:sldChg>
      <pc:sldChg chg="addSp delSp modSp">
        <pc:chgData name="Husna Mehween" userId="0fcc456c8d1ea4c1" providerId="Windows Live" clId="Web-{165E1985-B72E-4654-8CFD-F606C08B2684}" dt="2023-06-07T06:40:26.935" v="228"/>
        <pc:sldMkLst>
          <pc:docMk/>
          <pc:sldMk cId="256023427" sldId="313"/>
        </pc:sldMkLst>
        <pc:spChg chg="mod">
          <ac:chgData name="Husna Mehween" userId="0fcc456c8d1ea4c1" providerId="Windows Live" clId="Web-{165E1985-B72E-4654-8CFD-F606C08B2684}" dt="2023-06-07T05:26:11.426" v="107" actId="20577"/>
          <ac:spMkLst>
            <pc:docMk/>
            <pc:sldMk cId="256023427" sldId="313"/>
            <ac:spMk id="2" creationId="{00000000-0000-0000-0000-000000000000}"/>
          </ac:spMkLst>
        </pc:spChg>
        <pc:spChg chg="del">
          <ac:chgData name="Husna Mehween" userId="0fcc456c8d1ea4c1" providerId="Windows Live" clId="Web-{165E1985-B72E-4654-8CFD-F606C08B2684}" dt="2023-06-07T06:35:50.254" v="188"/>
          <ac:spMkLst>
            <pc:docMk/>
            <pc:sldMk cId="256023427" sldId="313"/>
            <ac:spMk id="11" creationId="{E0A6F318-EF30-F9BA-3AED-C5C6AD6EC722}"/>
          </ac:spMkLst>
        </pc:spChg>
        <pc:spChg chg="del">
          <ac:chgData name="Husna Mehween" userId="0fcc456c8d1ea4c1" providerId="Windows Live" clId="Web-{165E1985-B72E-4654-8CFD-F606C08B2684}" dt="2023-06-07T06:35:42.317" v="185"/>
          <ac:spMkLst>
            <pc:docMk/>
            <pc:sldMk cId="256023427" sldId="313"/>
            <ac:spMk id="18" creationId="{B6D8FEDA-DA44-B143-B4E6-051A1029B825}"/>
          </ac:spMkLst>
        </pc:spChg>
        <pc:spChg chg="del">
          <ac:chgData name="Husna Mehween" userId="0fcc456c8d1ea4c1" providerId="Windows Live" clId="Web-{165E1985-B72E-4654-8CFD-F606C08B2684}" dt="2023-06-07T06:35:47.645" v="187"/>
          <ac:spMkLst>
            <pc:docMk/>
            <pc:sldMk cId="256023427" sldId="313"/>
            <ac:spMk id="25" creationId="{E98D02F3-06B4-C3D6-1BA6-FAC710400C02}"/>
          </ac:spMkLst>
        </pc:spChg>
        <pc:spChg chg="del">
          <ac:chgData name="Husna Mehween" userId="0fcc456c8d1ea4c1" providerId="Windows Live" clId="Web-{165E1985-B72E-4654-8CFD-F606C08B2684}" dt="2023-06-07T06:36:00.567" v="190"/>
          <ac:spMkLst>
            <pc:docMk/>
            <pc:sldMk cId="256023427" sldId="313"/>
            <ac:spMk id="32" creationId="{04F5280A-1D53-7423-ED1A-D453C0F24DD5}"/>
          </ac:spMkLst>
        </pc:spChg>
        <pc:spChg chg="del">
          <ac:chgData name="Husna Mehween" userId="0fcc456c8d1ea4c1" providerId="Windows Live" clId="Web-{165E1985-B72E-4654-8CFD-F606C08B2684}" dt="2023-06-07T06:36:05.333" v="192"/>
          <ac:spMkLst>
            <pc:docMk/>
            <pc:sldMk cId="256023427" sldId="313"/>
            <ac:spMk id="50" creationId="{77288544-D377-0B83-98A1-6CDE5EE0D391}"/>
          </ac:spMkLst>
        </pc:spChg>
        <pc:spChg chg="del">
          <ac:chgData name="Husna Mehween" userId="0fcc456c8d1ea4c1" providerId="Windows Live" clId="Web-{165E1985-B72E-4654-8CFD-F606C08B2684}" dt="2023-06-07T06:36:08.411" v="193"/>
          <ac:spMkLst>
            <pc:docMk/>
            <pc:sldMk cId="256023427" sldId="313"/>
            <ac:spMk id="58" creationId="{FC1AA707-3969-95F6-0B4F-75617A111311}"/>
          </ac:spMkLst>
        </pc:spChg>
        <pc:grpChg chg="del">
          <ac:chgData name="Husna Mehween" userId="0fcc456c8d1ea4c1" providerId="Windows Live" clId="Web-{165E1985-B72E-4654-8CFD-F606C08B2684}" dt="2023-06-07T06:36:02.802" v="191"/>
          <ac:grpSpMkLst>
            <pc:docMk/>
            <pc:sldMk cId="256023427" sldId="313"/>
            <ac:grpSpMk id="9" creationId="{45BA687D-508C-2E64-CEC1-5379B5694E99}"/>
          </ac:grpSpMkLst>
        </pc:grpChg>
        <pc:grpChg chg="del">
          <ac:chgData name="Husna Mehween" userId="0fcc456c8d1ea4c1" providerId="Windows Live" clId="Web-{165E1985-B72E-4654-8CFD-F606C08B2684}" dt="2023-06-07T06:35:44.207" v="186"/>
          <ac:grpSpMkLst>
            <pc:docMk/>
            <pc:sldMk cId="256023427" sldId="313"/>
            <ac:grpSpMk id="16" creationId="{FD0CA798-A120-D0DF-A13D-CB4DFFAD809D}"/>
          </ac:grpSpMkLst>
        </pc:grpChg>
        <pc:grpChg chg="del">
          <ac:chgData name="Husna Mehween" userId="0fcc456c8d1ea4c1" providerId="Windows Live" clId="Web-{165E1985-B72E-4654-8CFD-F606C08B2684}" dt="2023-06-07T06:35:30.551" v="183"/>
          <ac:grpSpMkLst>
            <pc:docMk/>
            <pc:sldMk cId="256023427" sldId="313"/>
            <ac:grpSpMk id="23" creationId="{8687EE97-10FB-961F-B8D7-2D674A39B96F}"/>
          </ac:grpSpMkLst>
        </pc:grpChg>
        <pc:grpChg chg="del mod">
          <ac:chgData name="Husna Mehween" userId="0fcc456c8d1ea4c1" providerId="Windows Live" clId="Web-{165E1985-B72E-4654-8CFD-F606C08B2684}" dt="2023-06-07T06:35:27.191" v="182"/>
          <ac:grpSpMkLst>
            <pc:docMk/>
            <pc:sldMk cId="256023427" sldId="313"/>
            <ac:grpSpMk id="30" creationId="{32ACB887-80E1-0AD8-05EF-962CD1042C8A}"/>
          </ac:grpSpMkLst>
        </pc:grpChg>
        <pc:grpChg chg="del">
          <ac:chgData name="Husna Mehween" userId="0fcc456c8d1ea4c1" providerId="Windows Live" clId="Web-{165E1985-B72E-4654-8CFD-F606C08B2684}" dt="2023-06-07T06:35:56.614" v="189"/>
          <ac:grpSpMkLst>
            <pc:docMk/>
            <pc:sldMk cId="256023427" sldId="313"/>
            <ac:grpSpMk id="37" creationId="{58AE9A24-8EB9-970D-E1A4-CB58E8ADC41A}"/>
          </ac:grpSpMkLst>
        </pc:grpChg>
        <pc:grpChg chg="del">
          <ac:chgData name="Husna Mehween" userId="0fcc456c8d1ea4c1" providerId="Windows Live" clId="Web-{165E1985-B72E-4654-8CFD-F606C08B2684}" dt="2023-06-07T06:35:23.332" v="181"/>
          <ac:grpSpMkLst>
            <pc:docMk/>
            <pc:sldMk cId="256023427" sldId="313"/>
            <ac:grpSpMk id="48" creationId="{4F51C6F2-2FAD-62F3-BA80-59BD3DDE0B1C}"/>
          </ac:grpSpMkLst>
        </pc:grpChg>
        <pc:grpChg chg="del">
          <ac:chgData name="Husna Mehween" userId="0fcc456c8d1ea4c1" providerId="Windows Live" clId="Web-{165E1985-B72E-4654-8CFD-F606C08B2684}" dt="2023-06-07T06:35:19.363" v="180"/>
          <ac:grpSpMkLst>
            <pc:docMk/>
            <pc:sldMk cId="256023427" sldId="313"/>
            <ac:grpSpMk id="54" creationId="{7FFB5A67-DE95-4D1A-0CD4-58E47930919B}"/>
          </ac:grpSpMkLst>
        </pc:grpChg>
        <pc:grpChg chg="del">
          <ac:chgData name="Husna Mehween" userId="0fcc456c8d1ea4c1" providerId="Windows Live" clId="Web-{165E1985-B72E-4654-8CFD-F606C08B2684}" dt="2023-06-07T06:35:38.160" v="184"/>
          <ac:grpSpMkLst>
            <pc:docMk/>
            <pc:sldMk cId="256023427" sldId="313"/>
            <ac:grpSpMk id="77" creationId="{2F27F274-BA77-E89A-EFEA-2BE3DCE09B96}"/>
          </ac:grpSpMkLst>
        </pc:grpChg>
        <pc:picChg chg="add mod">
          <ac:chgData name="Husna Mehween" userId="0fcc456c8d1ea4c1" providerId="Windows Live" clId="Web-{165E1985-B72E-4654-8CFD-F606C08B2684}" dt="2023-06-07T06:40:26.935" v="228"/>
          <ac:picMkLst>
            <pc:docMk/>
            <pc:sldMk cId="256023427" sldId="313"/>
            <ac:picMk id="3" creationId="{87080281-221D-0F64-6F99-F82B41637CBB}"/>
          </ac:picMkLst>
        </pc:picChg>
      </pc:sldChg>
      <pc:sldChg chg="modSp">
        <pc:chgData name="Husna Mehween" userId="0fcc456c8d1ea4c1" providerId="Windows Live" clId="Web-{165E1985-B72E-4654-8CFD-F606C08B2684}" dt="2023-06-07T05:25:07.487" v="86" actId="20577"/>
        <pc:sldMkLst>
          <pc:docMk/>
          <pc:sldMk cId="853499576" sldId="314"/>
        </pc:sldMkLst>
        <pc:spChg chg="mod">
          <ac:chgData name="Husna Mehween" userId="0fcc456c8d1ea4c1" providerId="Windows Live" clId="Web-{165E1985-B72E-4654-8CFD-F606C08B2684}" dt="2023-06-07T05:25:07.487" v="86" actId="20577"/>
          <ac:spMkLst>
            <pc:docMk/>
            <pc:sldMk cId="853499576" sldId="314"/>
            <ac:spMk id="2" creationId="{00000000-0000-0000-0000-000000000000}"/>
          </ac:spMkLst>
        </pc:spChg>
      </pc:sldChg>
      <pc:sldChg chg="addSp delSp modSp add del">
        <pc:chgData name="Husna Mehween" userId="0fcc456c8d1ea4c1" providerId="Windows Live" clId="Web-{165E1985-B72E-4654-8CFD-F606C08B2684}" dt="2023-06-07T06:41:34.609" v="237" actId="1076"/>
        <pc:sldMkLst>
          <pc:docMk/>
          <pc:sldMk cId="1143274936" sldId="315"/>
        </pc:sldMkLst>
        <pc:spChg chg="mod">
          <ac:chgData name="Husna Mehween" userId="0fcc456c8d1ea4c1" providerId="Windows Live" clId="Web-{165E1985-B72E-4654-8CFD-F606C08B2684}" dt="2023-06-07T05:25:59.520" v="103" actId="20577"/>
          <ac:spMkLst>
            <pc:docMk/>
            <pc:sldMk cId="1143274936" sldId="315"/>
            <ac:spMk id="2" creationId="{00000000-0000-0000-0000-000000000000}"/>
          </ac:spMkLst>
        </pc:spChg>
        <pc:spChg chg="del">
          <ac:chgData name="Husna Mehween" userId="0fcc456c8d1ea4c1" providerId="Windows Live" clId="Web-{165E1985-B72E-4654-8CFD-F606C08B2684}" dt="2023-06-07T06:31:32.605" v="160"/>
          <ac:spMkLst>
            <pc:docMk/>
            <pc:sldMk cId="1143274936" sldId="315"/>
            <ac:spMk id="59" creationId="{2E7314B6-45FA-97BF-1A2A-CBFBE1F151DD}"/>
          </ac:spMkLst>
        </pc:spChg>
        <pc:spChg chg="del">
          <ac:chgData name="Husna Mehween" userId="0fcc456c8d1ea4c1" providerId="Windows Live" clId="Web-{165E1985-B72E-4654-8CFD-F606C08B2684}" dt="2023-06-07T06:31:39.371" v="161"/>
          <ac:spMkLst>
            <pc:docMk/>
            <pc:sldMk cId="1143274936" sldId="315"/>
            <ac:spMk id="65" creationId="{0EA6D133-CB86-823A-F1B0-8E8EBB19C459}"/>
          </ac:spMkLst>
        </pc:spChg>
        <pc:spChg chg="del">
          <ac:chgData name="Husna Mehween" userId="0fcc456c8d1ea4c1" providerId="Windows Live" clId="Web-{165E1985-B72E-4654-8CFD-F606C08B2684}" dt="2023-06-07T06:30:13.306" v="150"/>
          <ac:spMkLst>
            <pc:docMk/>
            <pc:sldMk cId="1143274936" sldId="315"/>
            <ac:spMk id="96" creationId="{F9DFF7A8-49A0-D864-D981-056E8EBEEFF1}"/>
          </ac:spMkLst>
        </pc:spChg>
        <pc:spChg chg="del">
          <ac:chgData name="Husna Mehween" userId="0fcc456c8d1ea4c1" providerId="Windows Live" clId="Web-{165E1985-B72E-4654-8CFD-F606C08B2684}" dt="2023-06-07T06:30:13.306" v="148"/>
          <ac:spMkLst>
            <pc:docMk/>
            <pc:sldMk cId="1143274936" sldId="315"/>
            <ac:spMk id="106" creationId="{01681FDD-78CA-A29C-659F-B75BB1B4C583}"/>
          </ac:spMkLst>
        </pc:spChg>
        <pc:spChg chg="del">
          <ac:chgData name="Husna Mehween" userId="0fcc456c8d1ea4c1" providerId="Windows Live" clId="Web-{165E1985-B72E-4654-8CFD-F606C08B2684}" dt="2023-06-07T06:30:13.306" v="147"/>
          <ac:spMkLst>
            <pc:docMk/>
            <pc:sldMk cId="1143274936" sldId="315"/>
            <ac:spMk id="110" creationId="{5AE5C792-23CC-CF28-E5FF-8747BAED30DC}"/>
          </ac:spMkLst>
        </pc:spChg>
        <pc:spChg chg="del">
          <ac:chgData name="Husna Mehween" userId="0fcc456c8d1ea4c1" providerId="Windows Live" clId="Web-{165E1985-B72E-4654-8CFD-F606C08B2684}" dt="2023-06-07T06:30:13.306" v="145"/>
          <ac:spMkLst>
            <pc:docMk/>
            <pc:sldMk cId="1143274936" sldId="315"/>
            <ac:spMk id="121" creationId="{9A5A958B-13E3-4174-EAA2-DCAAD4926064}"/>
          </ac:spMkLst>
        </pc:spChg>
        <pc:spChg chg="del">
          <ac:chgData name="Husna Mehween" userId="0fcc456c8d1ea4c1" providerId="Windows Live" clId="Web-{165E1985-B72E-4654-8CFD-F606C08B2684}" dt="2023-06-07T06:30:54.792" v="158"/>
          <ac:spMkLst>
            <pc:docMk/>
            <pc:sldMk cId="1143274936" sldId="315"/>
            <ac:spMk id="140" creationId="{2A6A8633-0FB9-EA07-19E5-29669DDECEC7}"/>
          </ac:spMkLst>
        </pc:spChg>
        <pc:spChg chg="del topLvl">
          <ac:chgData name="Husna Mehween" userId="0fcc456c8d1ea4c1" providerId="Windows Live" clId="Web-{165E1985-B72E-4654-8CFD-F606C08B2684}" dt="2023-06-07T06:31:20.589" v="159"/>
          <ac:spMkLst>
            <pc:docMk/>
            <pc:sldMk cId="1143274936" sldId="315"/>
            <ac:spMk id="142" creationId="{7AFAC478-E068-0640-0851-E9B10EE141AA}"/>
          </ac:spMkLst>
        </pc:spChg>
        <pc:spChg chg="del topLvl">
          <ac:chgData name="Husna Mehween" userId="0fcc456c8d1ea4c1" providerId="Windows Live" clId="Web-{165E1985-B72E-4654-8CFD-F606C08B2684}" dt="2023-06-07T06:31:58.700" v="164"/>
          <ac:spMkLst>
            <pc:docMk/>
            <pc:sldMk cId="1143274936" sldId="315"/>
            <ac:spMk id="143" creationId="{2D0134DB-E668-DA6A-BE83-D71BAA791C9C}"/>
          </ac:spMkLst>
        </pc:spChg>
        <pc:spChg chg="del mod">
          <ac:chgData name="Husna Mehween" userId="0fcc456c8d1ea4c1" providerId="Windows Live" clId="Web-{165E1985-B72E-4654-8CFD-F606C08B2684}" dt="2023-06-07T06:30:27.900" v="157"/>
          <ac:spMkLst>
            <pc:docMk/>
            <pc:sldMk cId="1143274936" sldId="315"/>
            <ac:spMk id="146" creationId="{A643EA78-1C3A-0BE5-F997-0949E796E4EF}"/>
          </ac:spMkLst>
        </pc:spChg>
        <pc:spChg chg="del">
          <ac:chgData name="Husna Mehween" userId="0fcc456c8d1ea4c1" providerId="Windows Live" clId="Web-{165E1985-B72E-4654-8CFD-F606C08B2684}" dt="2023-06-07T06:30:13.306" v="144"/>
          <ac:spMkLst>
            <pc:docMk/>
            <pc:sldMk cId="1143274936" sldId="315"/>
            <ac:spMk id="148" creationId="{9D06D485-8105-C604-03C7-F13BC102D084}"/>
          </ac:spMkLst>
        </pc:spChg>
        <pc:grpChg chg="del">
          <ac:chgData name="Husna Mehween" userId="0fcc456c8d1ea4c1" providerId="Windows Live" clId="Web-{165E1985-B72E-4654-8CFD-F606C08B2684}" dt="2023-06-07T06:31:55.934" v="163"/>
          <ac:grpSpMkLst>
            <pc:docMk/>
            <pc:sldMk cId="1143274936" sldId="315"/>
            <ac:grpSpMk id="55" creationId="{46FCC1C9-8162-F20C-AA4D-7813255772A2}"/>
          </ac:grpSpMkLst>
        </pc:grpChg>
        <pc:grpChg chg="del">
          <ac:chgData name="Husna Mehween" userId="0fcc456c8d1ea4c1" providerId="Windows Live" clId="Web-{165E1985-B72E-4654-8CFD-F606C08B2684}" dt="2023-06-07T06:31:43.715" v="162"/>
          <ac:grpSpMkLst>
            <pc:docMk/>
            <pc:sldMk cId="1143274936" sldId="315"/>
            <ac:grpSpMk id="84" creationId="{54A49A16-BFEF-4982-597E-2527211B6311}"/>
          </ac:grpSpMkLst>
        </pc:grpChg>
        <pc:grpChg chg="del">
          <ac:chgData name="Husna Mehween" userId="0fcc456c8d1ea4c1" providerId="Windows Live" clId="Web-{165E1985-B72E-4654-8CFD-F606C08B2684}" dt="2023-06-07T06:30:13.306" v="149"/>
          <ac:grpSpMkLst>
            <pc:docMk/>
            <pc:sldMk cId="1143274936" sldId="315"/>
            <ac:grpSpMk id="102" creationId="{FFAF2BAF-D7B0-CE32-7E0C-49196807024D}"/>
          </ac:grpSpMkLst>
        </pc:grpChg>
        <pc:grpChg chg="del">
          <ac:chgData name="Husna Mehween" userId="0fcc456c8d1ea4c1" providerId="Windows Live" clId="Web-{165E1985-B72E-4654-8CFD-F606C08B2684}" dt="2023-06-07T06:30:13.306" v="146"/>
          <ac:grpSpMkLst>
            <pc:docMk/>
            <pc:sldMk cId="1143274936" sldId="315"/>
            <ac:grpSpMk id="119" creationId="{09DEAEF8-3C0F-0C0D-D818-C1F11226C902}"/>
          </ac:grpSpMkLst>
        </pc:grpChg>
        <pc:grpChg chg="del mod">
          <ac:chgData name="Husna Mehween" userId="0fcc456c8d1ea4c1" providerId="Windows Live" clId="Web-{165E1985-B72E-4654-8CFD-F606C08B2684}" dt="2023-06-07T06:30:17.212" v="152"/>
          <ac:grpSpMkLst>
            <pc:docMk/>
            <pc:sldMk cId="1143274936" sldId="315"/>
            <ac:grpSpMk id="137" creationId="{7426431B-5865-E794-21DC-65F89347C6D4}"/>
          </ac:grpSpMkLst>
        </pc:grpChg>
        <pc:grpChg chg="del">
          <ac:chgData name="Husna Mehween" userId="0fcc456c8d1ea4c1" providerId="Windows Live" clId="Web-{165E1985-B72E-4654-8CFD-F606C08B2684}" dt="2023-06-07T06:31:20.589" v="159"/>
          <ac:grpSpMkLst>
            <pc:docMk/>
            <pc:sldMk cId="1143274936" sldId="315"/>
            <ac:grpSpMk id="144" creationId="{8A1CC940-A4D2-E4DF-A6F5-D487D45C74AD}"/>
          </ac:grpSpMkLst>
        </pc:grpChg>
        <pc:picChg chg="add mod">
          <ac:chgData name="Husna Mehween" userId="0fcc456c8d1ea4c1" providerId="Windows Live" clId="Web-{165E1985-B72E-4654-8CFD-F606C08B2684}" dt="2023-06-07T06:41:34.609" v="237" actId="1076"/>
          <ac:picMkLst>
            <pc:docMk/>
            <pc:sldMk cId="1143274936" sldId="315"/>
            <ac:picMk id="3" creationId="{D26BD4D8-A6AB-C845-2692-C4388AE65692}"/>
          </ac:picMkLst>
        </pc:picChg>
      </pc:sldChg>
      <pc:sldChg chg="addSp delSp modSp">
        <pc:chgData name="Husna Mehween" userId="0fcc456c8d1ea4c1" providerId="Windows Live" clId="Web-{165E1985-B72E-4654-8CFD-F606C08B2684}" dt="2023-06-07T06:50:18.158" v="339" actId="1076"/>
        <pc:sldMkLst>
          <pc:docMk/>
          <pc:sldMk cId="216437618" sldId="316"/>
        </pc:sldMkLst>
        <pc:spChg chg="mod">
          <ac:chgData name="Husna Mehween" userId="0fcc456c8d1ea4c1" providerId="Windows Live" clId="Web-{165E1985-B72E-4654-8CFD-F606C08B2684}" dt="2023-06-07T05:25:49.582" v="100" actId="20577"/>
          <ac:spMkLst>
            <pc:docMk/>
            <pc:sldMk cId="216437618" sldId="316"/>
            <ac:spMk id="2" creationId="{00000000-0000-0000-0000-000000000000}"/>
          </ac:spMkLst>
        </pc:spChg>
        <pc:spChg chg="add del mod">
          <ac:chgData name="Husna Mehween" userId="0fcc456c8d1ea4c1" providerId="Windows Live" clId="Web-{165E1985-B72E-4654-8CFD-F606C08B2684}" dt="2023-06-07T06:28:40.631" v="136"/>
          <ac:spMkLst>
            <pc:docMk/>
            <pc:sldMk cId="216437618" sldId="316"/>
            <ac:spMk id="3" creationId="{F6B162FA-F9BC-76C4-9578-FB5044766F89}"/>
          </ac:spMkLst>
        </pc:spChg>
        <pc:spChg chg="del">
          <ac:chgData name="Husna Mehween" userId="0fcc456c8d1ea4c1" providerId="Windows Live" clId="Web-{165E1985-B72E-4654-8CFD-F606C08B2684}" dt="2023-06-07T06:24:31.169" v="128"/>
          <ac:spMkLst>
            <pc:docMk/>
            <pc:sldMk cId="216437618" sldId="316"/>
            <ac:spMk id="4" creationId="{F96AA4DE-2807-6350-F1BB-0298C07DCB68}"/>
          </ac:spMkLst>
        </pc:spChg>
        <pc:spChg chg="add del topLvl">
          <ac:chgData name="Husna Mehween" userId="0fcc456c8d1ea4c1" providerId="Windows Live" clId="Web-{165E1985-B72E-4654-8CFD-F606C08B2684}" dt="2023-06-07T06:25:37.609" v="132"/>
          <ac:spMkLst>
            <pc:docMk/>
            <pc:sldMk cId="216437618" sldId="316"/>
            <ac:spMk id="6" creationId="{10B23BDB-1A2E-B3E2-A81B-D09BF8D056A4}"/>
          </ac:spMkLst>
        </pc:spChg>
        <pc:spChg chg="add topLvl">
          <ac:chgData name="Husna Mehween" userId="0fcc456c8d1ea4c1" providerId="Windows Live" clId="Web-{165E1985-B72E-4654-8CFD-F606C08B2684}" dt="2023-06-07T06:25:37.609" v="132"/>
          <ac:spMkLst>
            <pc:docMk/>
            <pc:sldMk cId="216437618" sldId="316"/>
            <ac:spMk id="7" creationId="{0C621E5B-37C9-BB97-7F2D-541951F99785}"/>
          </ac:spMkLst>
        </pc:spChg>
        <pc:spChg chg="del">
          <ac:chgData name="Husna Mehween" userId="0fcc456c8d1ea4c1" providerId="Windows Live" clId="Web-{165E1985-B72E-4654-8CFD-F606C08B2684}" dt="2023-06-07T06:24:31.169" v="126"/>
          <ac:spMkLst>
            <pc:docMk/>
            <pc:sldMk cId="216437618" sldId="316"/>
            <ac:spMk id="92" creationId="{95736FAC-D808-6028-6782-603E9799E964}"/>
          </ac:spMkLst>
        </pc:spChg>
        <pc:spChg chg="del">
          <ac:chgData name="Husna Mehween" userId="0fcc456c8d1ea4c1" providerId="Windows Live" clId="Web-{165E1985-B72E-4654-8CFD-F606C08B2684}" dt="2023-06-07T06:24:31.169" v="125"/>
          <ac:spMkLst>
            <pc:docMk/>
            <pc:sldMk cId="216437618" sldId="316"/>
            <ac:spMk id="94" creationId="{69C26CCE-28F1-2284-4F38-B8FA690100ED}"/>
          </ac:spMkLst>
        </pc:spChg>
        <pc:spChg chg="del">
          <ac:chgData name="Husna Mehween" userId="0fcc456c8d1ea4c1" providerId="Windows Live" clId="Web-{165E1985-B72E-4654-8CFD-F606C08B2684}" dt="2023-06-07T06:24:31.169" v="124"/>
          <ac:spMkLst>
            <pc:docMk/>
            <pc:sldMk cId="216437618" sldId="316"/>
            <ac:spMk id="96" creationId="{837EB570-439B-80F3-1167-BCA7E78AD4F8}"/>
          </ac:spMkLst>
        </pc:spChg>
        <pc:spChg chg="del">
          <ac:chgData name="Husna Mehween" userId="0fcc456c8d1ea4c1" providerId="Windows Live" clId="Web-{165E1985-B72E-4654-8CFD-F606C08B2684}" dt="2023-06-07T06:24:31.169" v="123"/>
          <ac:spMkLst>
            <pc:docMk/>
            <pc:sldMk cId="216437618" sldId="316"/>
            <ac:spMk id="98" creationId="{0327A2D9-862C-205E-53E2-6B8A7B4B8EBB}"/>
          </ac:spMkLst>
        </pc:spChg>
        <pc:spChg chg="del">
          <ac:chgData name="Husna Mehween" userId="0fcc456c8d1ea4c1" providerId="Windows Live" clId="Web-{165E1985-B72E-4654-8CFD-F606C08B2684}" dt="2023-06-07T06:24:31.169" v="122"/>
          <ac:spMkLst>
            <pc:docMk/>
            <pc:sldMk cId="216437618" sldId="316"/>
            <ac:spMk id="100" creationId="{4CF16022-D8E1-8D21-593C-7C01CC000FB6}"/>
          </ac:spMkLst>
        </pc:spChg>
        <pc:spChg chg="del">
          <ac:chgData name="Husna Mehween" userId="0fcc456c8d1ea4c1" providerId="Windows Live" clId="Web-{165E1985-B72E-4654-8CFD-F606C08B2684}" dt="2023-06-07T06:24:31.169" v="121"/>
          <ac:spMkLst>
            <pc:docMk/>
            <pc:sldMk cId="216437618" sldId="316"/>
            <ac:spMk id="102" creationId="{50E93BDB-49DD-F105-7F2E-D7E7E57ECFE0}"/>
          </ac:spMkLst>
        </pc:spChg>
        <pc:spChg chg="del">
          <ac:chgData name="Husna Mehween" userId="0fcc456c8d1ea4c1" providerId="Windows Live" clId="Web-{165E1985-B72E-4654-8CFD-F606C08B2684}" dt="2023-06-07T06:24:31.154" v="118"/>
          <ac:spMkLst>
            <pc:docMk/>
            <pc:sldMk cId="216437618" sldId="316"/>
            <ac:spMk id="114" creationId="{15BB984B-4613-FCDF-03F0-08C6F0EC9E34}"/>
          </ac:spMkLst>
        </pc:spChg>
        <pc:spChg chg="del">
          <ac:chgData name="Husna Mehween" userId="0fcc456c8d1ea4c1" providerId="Windows Live" clId="Web-{165E1985-B72E-4654-8CFD-F606C08B2684}" dt="2023-06-07T06:24:31.154" v="116"/>
          <ac:spMkLst>
            <pc:docMk/>
            <pc:sldMk cId="216437618" sldId="316"/>
            <ac:spMk id="120" creationId="{D7D37434-8DB0-D148-AA41-01D345069CD4}"/>
          </ac:spMkLst>
        </pc:spChg>
        <pc:spChg chg="del">
          <ac:chgData name="Husna Mehween" userId="0fcc456c8d1ea4c1" providerId="Windows Live" clId="Web-{165E1985-B72E-4654-8CFD-F606C08B2684}" dt="2023-06-07T06:24:31.154" v="114"/>
          <ac:spMkLst>
            <pc:docMk/>
            <pc:sldMk cId="216437618" sldId="316"/>
            <ac:spMk id="126" creationId="{91A35A32-A2BC-41DC-B186-70FFED2213A8}"/>
          </ac:spMkLst>
        </pc:spChg>
        <pc:spChg chg="del">
          <ac:chgData name="Husna Mehween" userId="0fcc456c8d1ea4c1" providerId="Windows Live" clId="Web-{165E1985-B72E-4654-8CFD-F606C08B2684}" dt="2023-06-07T06:24:31.154" v="113"/>
          <ac:spMkLst>
            <pc:docMk/>
            <pc:sldMk cId="216437618" sldId="316"/>
            <ac:spMk id="132" creationId="{44B2D2FA-05CA-ED96-ED83-3D1B24998C3F}"/>
          </ac:spMkLst>
        </pc:spChg>
        <pc:grpChg chg="add del">
          <ac:chgData name="Husna Mehween" userId="0fcc456c8d1ea4c1" providerId="Windows Live" clId="Web-{165E1985-B72E-4654-8CFD-F606C08B2684}" dt="2023-06-07T06:25:37.609" v="132"/>
          <ac:grpSpMkLst>
            <pc:docMk/>
            <pc:sldMk cId="216437618" sldId="316"/>
            <ac:grpSpMk id="5" creationId="{FC58ADE1-DD0C-6AA8-E00C-93B0572DAE88}"/>
          </ac:grpSpMkLst>
        </pc:grpChg>
        <pc:grpChg chg="del">
          <ac:chgData name="Husna Mehween" userId="0fcc456c8d1ea4c1" providerId="Windows Live" clId="Web-{165E1985-B72E-4654-8CFD-F606C08B2684}" dt="2023-06-07T06:24:31.169" v="127"/>
          <ac:grpSpMkLst>
            <pc:docMk/>
            <pc:sldMk cId="216437618" sldId="316"/>
            <ac:grpSpMk id="90" creationId="{DCD22BD8-36AB-3B72-86B6-119D5E0B5102}"/>
          </ac:grpSpMkLst>
        </pc:grpChg>
        <pc:grpChg chg="del">
          <ac:chgData name="Husna Mehween" userId="0fcc456c8d1ea4c1" providerId="Windows Live" clId="Web-{165E1985-B72E-4654-8CFD-F606C08B2684}" dt="2023-06-07T06:24:31.169" v="120"/>
          <ac:grpSpMkLst>
            <pc:docMk/>
            <pc:sldMk cId="216437618" sldId="316"/>
            <ac:grpSpMk id="106" creationId="{E99482C0-3EF8-C769-FEF6-1BA84A9F7B4B}"/>
          </ac:grpSpMkLst>
        </pc:grpChg>
        <pc:grpChg chg="del">
          <ac:chgData name="Husna Mehween" userId="0fcc456c8d1ea4c1" providerId="Windows Live" clId="Web-{165E1985-B72E-4654-8CFD-F606C08B2684}" dt="2023-06-07T06:24:31.169" v="119"/>
          <ac:grpSpMkLst>
            <pc:docMk/>
            <pc:sldMk cId="216437618" sldId="316"/>
            <ac:grpSpMk id="112" creationId="{4B81404C-15FC-DF76-934E-D47873C4E5B0}"/>
          </ac:grpSpMkLst>
        </pc:grpChg>
        <pc:grpChg chg="del">
          <ac:chgData name="Husna Mehween" userId="0fcc456c8d1ea4c1" providerId="Windows Live" clId="Web-{165E1985-B72E-4654-8CFD-F606C08B2684}" dt="2023-06-07T06:24:31.154" v="117"/>
          <ac:grpSpMkLst>
            <pc:docMk/>
            <pc:sldMk cId="216437618" sldId="316"/>
            <ac:grpSpMk id="118" creationId="{110195D1-D2B8-2215-4AED-51134E79F1DE}"/>
          </ac:grpSpMkLst>
        </pc:grpChg>
        <pc:grpChg chg="del">
          <ac:chgData name="Husna Mehween" userId="0fcc456c8d1ea4c1" providerId="Windows Live" clId="Web-{165E1985-B72E-4654-8CFD-F606C08B2684}" dt="2023-06-07T06:24:31.154" v="115"/>
          <ac:grpSpMkLst>
            <pc:docMk/>
            <pc:sldMk cId="216437618" sldId="316"/>
            <ac:grpSpMk id="124" creationId="{E4AA155A-35DE-BFBF-9B9E-4CE88DDA2A77}"/>
          </ac:grpSpMkLst>
        </pc:grpChg>
        <pc:grpChg chg="del">
          <ac:chgData name="Husna Mehween" userId="0fcc456c8d1ea4c1" providerId="Windows Live" clId="Web-{165E1985-B72E-4654-8CFD-F606C08B2684}" dt="2023-06-07T06:24:39.279" v="129"/>
          <ac:grpSpMkLst>
            <pc:docMk/>
            <pc:sldMk cId="216437618" sldId="316"/>
            <ac:grpSpMk id="130" creationId="{EA277FC2-5516-F253-E004-DA024E5B2907}"/>
          </ac:grpSpMkLst>
        </pc:grpChg>
        <pc:picChg chg="add mod">
          <ac:chgData name="Husna Mehween" userId="0fcc456c8d1ea4c1" providerId="Windows Live" clId="Web-{165E1985-B72E-4654-8CFD-F606C08B2684}" dt="2023-06-07T06:50:18.158" v="339" actId="1076"/>
          <ac:picMkLst>
            <pc:docMk/>
            <pc:sldMk cId="216437618" sldId="316"/>
            <ac:picMk id="8" creationId="{22663293-5039-2DCA-7D96-C9F544A6A9FD}"/>
          </ac:picMkLst>
        </pc:picChg>
      </pc:sldChg>
      <pc:sldChg chg="addSp delSp modSp">
        <pc:chgData name="Husna Mehween" userId="0fcc456c8d1ea4c1" providerId="Windows Live" clId="Web-{165E1985-B72E-4654-8CFD-F606C08B2684}" dt="2023-06-07T06:50:08.673" v="338" actId="1076"/>
        <pc:sldMkLst>
          <pc:docMk/>
          <pc:sldMk cId="1255168812" sldId="317"/>
        </pc:sldMkLst>
        <pc:spChg chg="mod">
          <ac:chgData name="Husna Mehween" userId="0fcc456c8d1ea4c1" providerId="Windows Live" clId="Web-{165E1985-B72E-4654-8CFD-F606C08B2684}" dt="2023-06-07T05:25:42.222" v="98" actId="20577"/>
          <ac:spMkLst>
            <pc:docMk/>
            <pc:sldMk cId="1255168812" sldId="317"/>
            <ac:spMk id="2" creationId="{00000000-0000-0000-0000-000000000000}"/>
          </ac:spMkLst>
        </pc:spChg>
        <pc:spChg chg="del">
          <ac:chgData name="Husna Mehween" userId="0fcc456c8d1ea4c1" providerId="Windows Live" clId="Web-{165E1985-B72E-4654-8CFD-F606C08B2684}" dt="2023-06-07T06:43:16.472" v="273"/>
          <ac:spMkLst>
            <pc:docMk/>
            <pc:sldMk cId="1255168812" sldId="317"/>
            <ac:spMk id="4" creationId="{AB840296-A964-CF86-D316-D6714D9D14A7}"/>
          </ac:spMkLst>
        </pc:spChg>
        <pc:spChg chg="del">
          <ac:chgData name="Husna Mehween" userId="0fcc456c8d1ea4c1" providerId="Windows Live" clId="Web-{165E1985-B72E-4654-8CFD-F606C08B2684}" dt="2023-06-07T06:43:18.566" v="274"/>
          <ac:spMkLst>
            <pc:docMk/>
            <pc:sldMk cId="1255168812" sldId="317"/>
            <ac:spMk id="10" creationId="{87F6C628-E12C-7425-68E9-8C8A0E2EE67C}"/>
          </ac:spMkLst>
        </pc:spChg>
        <pc:spChg chg="del">
          <ac:chgData name="Husna Mehween" userId="0fcc456c8d1ea4c1" providerId="Windows Live" clId="Web-{165E1985-B72E-4654-8CFD-F606C08B2684}" dt="2023-06-07T06:43:05.862" v="269"/>
          <ac:spMkLst>
            <pc:docMk/>
            <pc:sldMk cId="1255168812" sldId="317"/>
            <ac:spMk id="17" creationId="{C66D5BA9-3F1E-354C-CAE4-B5953DFE602B}"/>
          </ac:spMkLst>
        </pc:spChg>
        <pc:spChg chg="del">
          <ac:chgData name="Husna Mehween" userId="0fcc456c8d1ea4c1" providerId="Windows Live" clId="Web-{165E1985-B72E-4654-8CFD-F606C08B2684}" dt="2023-06-07T06:43:05.862" v="268"/>
          <ac:spMkLst>
            <pc:docMk/>
            <pc:sldMk cId="1255168812" sldId="317"/>
            <ac:spMk id="24" creationId="{2A9B010C-9B1E-42B5-0DC5-BB3F784C4B3C}"/>
          </ac:spMkLst>
        </pc:spChg>
        <pc:spChg chg="del">
          <ac:chgData name="Husna Mehween" userId="0fcc456c8d1ea4c1" providerId="Windows Live" clId="Web-{165E1985-B72E-4654-8CFD-F606C08B2684}" dt="2023-06-07T06:43:05.862" v="267"/>
          <ac:spMkLst>
            <pc:docMk/>
            <pc:sldMk cId="1255168812" sldId="317"/>
            <ac:spMk id="31" creationId="{AEFF6DCD-2691-3C4F-5280-721E1F3C3018}"/>
          </ac:spMkLst>
        </pc:spChg>
        <pc:spChg chg="del">
          <ac:chgData name="Husna Mehween" userId="0fcc456c8d1ea4c1" providerId="Windows Live" clId="Web-{165E1985-B72E-4654-8CFD-F606C08B2684}" dt="2023-06-07T06:42:21.799" v="246"/>
          <ac:spMkLst>
            <pc:docMk/>
            <pc:sldMk cId="1255168812" sldId="317"/>
            <ac:spMk id="56" creationId="{C0420FF1-24BC-E088-72D4-19C8BF09EC30}"/>
          </ac:spMkLst>
        </pc:spChg>
        <pc:spChg chg="del">
          <ac:chgData name="Husna Mehween" userId="0fcc456c8d1ea4c1" providerId="Windows Live" clId="Web-{165E1985-B72E-4654-8CFD-F606C08B2684}" dt="2023-06-07T06:43:22.738" v="276"/>
          <ac:spMkLst>
            <pc:docMk/>
            <pc:sldMk cId="1255168812" sldId="317"/>
            <ac:spMk id="78" creationId="{FC8326B3-A957-5366-16AF-72EF4235D38A}"/>
          </ac:spMkLst>
        </pc:spChg>
        <pc:spChg chg="del">
          <ac:chgData name="Husna Mehween" userId="0fcc456c8d1ea4c1" providerId="Windows Live" clId="Web-{165E1985-B72E-4654-8CFD-F606C08B2684}" dt="2023-06-07T06:43:11.456" v="271"/>
          <ac:spMkLst>
            <pc:docMk/>
            <pc:sldMk cId="1255168812" sldId="317"/>
            <ac:spMk id="82" creationId="{1863C2A3-7F79-672E-A264-839004D03CCD}"/>
          </ac:spMkLst>
        </pc:spChg>
        <pc:spChg chg="del">
          <ac:chgData name="Husna Mehween" userId="0fcc456c8d1ea4c1" providerId="Windows Live" clId="Web-{165E1985-B72E-4654-8CFD-F606C08B2684}" dt="2023-06-07T06:43:05.862" v="266"/>
          <ac:spMkLst>
            <pc:docMk/>
            <pc:sldMk cId="1255168812" sldId="317"/>
            <ac:spMk id="85" creationId="{54C947C8-3950-39E2-57F3-2DC99A5E59D7}"/>
          </ac:spMkLst>
        </pc:spChg>
        <pc:spChg chg="del">
          <ac:chgData name="Husna Mehween" userId="0fcc456c8d1ea4c1" providerId="Windows Live" clId="Web-{165E1985-B72E-4654-8CFD-F606C08B2684}" dt="2023-06-07T06:43:05.862" v="265"/>
          <ac:spMkLst>
            <pc:docMk/>
            <pc:sldMk cId="1255168812" sldId="317"/>
            <ac:spMk id="92" creationId="{9CE2DDFC-7B08-F915-94D5-ACA6C6131315}"/>
          </ac:spMkLst>
        </pc:spChg>
        <pc:spChg chg="del">
          <ac:chgData name="Husna Mehween" userId="0fcc456c8d1ea4c1" providerId="Windows Live" clId="Web-{165E1985-B72E-4654-8CFD-F606C08B2684}" dt="2023-06-07T06:42:50.206" v="247"/>
          <ac:spMkLst>
            <pc:docMk/>
            <pc:sldMk cId="1255168812" sldId="317"/>
            <ac:spMk id="98" creationId="{1598C3EE-FFE7-20FA-9190-6788B1ED77B3}"/>
          </ac:spMkLst>
        </pc:spChg>
        <pc:spChg chg="del">
          <ac:chgData name="Husna Mehween" userId="0fcc456c8d1ea4c1" providerId="Windows Live" clId="Web-{165E1985-B72E-4654-8CFD-F606C08B2684}" dt="2023-06-07T06:42:58.597" v="251"/>
          <ac:spMkLst>
            <pc:docMk/>
            <pc:sldMk cId="1255168812" sldId="317"/>
            <ac:spMk id="102" creationId="{0A7172E9-00FC-4A8C-C319-527C88698850}"/>
          </ac:spMkLst>
        </pc:spChg>
        <pc:spChg chg="del">
          <ac:chgData name="Husna Mehween" userId="0fcc456c8d1ea4c1" providerId="Windows Live" clId="Web-{165E1985-B72E-4654-8CFD-F606C08B2684}" dt="2023-06-07T06:43:25.254" v="277"/>
          <ac:spMkLst>
            <pc:docMk/>
            <pc:sldMk cId="1255168812" sldId="317"/>
            <ac:spMk id="105" creationId="{E56D4E10-4348-29E2-C4B5-169ECAD55470}"/>
          </ac:spMkLst>
        </pc:spChg>
        <pc:spChg chg="del">
          <ac:chgData name="Husna Mehween" userId="0fcc456c8d1ea4c1" providerId="Windows Live" clId="Web-{165E1985-B72E-4654-8CFD-F606C08B2684}" dt="2023-06-07T06:42:56.409" v="250"/>
          <ac:spMkLst>
            <pc:docMk/>
            <pc:sldMk cId="1255168812" sldId="317"/>
            <ac:spMk id="107" creationId="{70DAE9BB-35D8-80D8-9150-E0471EF321C3}"/>
          </ac:spMkLst>
        </pc:spChg>
        <pc:spChg chg="del">
          <ac:chgData name="Husna Mehween" userId="0fcc456c8d1ea4c1" providerId="Windows Live" clId="Web-{165E1985-B72E-4654-8CFD-F606C08B2684}" dt="2023-06-07T06:43:05.862" v="262"/>
          <ac:spMkLst>
            <pc:docMk/>
            <pc:sldMk cId="1255168812" sldId="317"/>
            <ac:spMk id="109" creationId="{A7AB7FA5-AE9F-36D8-C0AD-CE89CEF8AA9C}"/>
          </ac:spMkLst>
        </pc:spChg>
        <pc:spChg chg="del">
          <ac:chgData name="Husna Mehween" userId="0fcc456c8d1ea4c1" providerId="Windows Live" clId="Web-{165E1985-B72E-4654-8CFD-F606C08B2684}" dt="2023-06-07T06:42:54.409" v="249"/>
          <ac:spMkLst>
            <pc:docMk/>
            <pc:sldMk cId="1255168812" sldId="317"/>
            <ac:spMk id="111" creationId="{F9F7D50E-9462-2E1B-3B0C-896B1767C2D6}"/>
          </ac:spMkLst>
        </pc:spChg>
        <pc:spChg chg="del">
          <ac:chgData name="Husna Mehween" userId="0fcc456c8d1ea4c1" providerId="Windows Live" clId="Web-{165E1985-B72E-4654-8CFD-F606C08B2684}" dt="2023-06-07T06:43:05.862" v="261"/>
          <ac:spMkLst>
            <pc:docMk/>
            <pc:sldMk cId="1255168812" sldId="317"/>
            <ac:spMk id="113" creationId="{42237228-4006-4784-F395-8999CDB2E34D}"/>
          </ac:spMkLst>
        </pc:spChg>
        <pc:spChg chg="del">
          <ac:chgData name="Husna Mehween" userId="0fcc456c8d1ea4c1" providerId="Windows Live" clId="Web-{165E1985-B72E-4654-8CFD-F606C08B2684}" dt="2023-06-07T06:43:05.862" v="260"/>
          <ac:spMkLst>
            <pc:docMk/>
            <pc:sldMk cId="1255168812" sldId="317"/>
            <ac:spMk id="115" creationId="{054BEF8E-A0B0-39D8-3631-21F1AC736299}"/>
          </ac:spMkLst>
        </pc:spChg>
        <pc:spChg chg="del">
          <ac:chgData name="Husna Mehween" userId="0fcc456c8d1ea4c1" providerId="Windows Live" clId="Web-{165E1985-B72E-4654-8CFD-F606C08B2684}" dt="2023-06-07T06:43:05.862" v="259"/>
          <ac:spMkLst>
            <pc:docMk/>
            <pc:sldMk cId="1255168812" sldId="317"/>
            <ac:spMk id="123" creationId="{0E41F6E4-0D53-BC6F-3BF5-9F284B3B21E8}"/>
          </ac:spMkLst>
        </pc:spChg>
        <pc:spChg chg="del">
          <ac:chgData name="Husna Mehween" userId="0fcc456c8d1ea4c1" providerId="Windows Live" clId="Web-{165E1985-B72E-4654-8CFD-F606C08B2684}" dt="2023-06-07T06:43:05.862" v="258"/>
          <ac:spMkLst>
            <pc:docMk/>
            <pc:sldMk cId="1255168812" sldId="317"/>
            <ac:spMk id="130" creationId="{5153E01C-D358-D309-E564-83528EDBCEA6}"/>
          </ac:spMkLst>
        </pc:spChg>
        <pc:spChg chg="del">
          <ac:chgData name="Husna Mehween" userId="0fcc456c8d1ea4c1" providerId="Windows Live" clId="Web-{165E1985-B72E-4654-8CFD-F606C08B2684}" dt="2023-06-07T06:43:05.862" v="257"/>
          <ac:spMkLst>
            <pc:docMk/>
            <pc:sldMk cId="1255168812" sldId="317"/>
            <ac:spMk id="132" creationId="{FEFA545F-4D98-FA63-6DC5-52872292F2F9}"/>
          </ac:spMkLst>
        </pc:spChg>
        <pc:spChg chg="del">
          <ac:chgData name="Husna Mehween" userId="0fcc456c8d1ea4c1" providerId="Windows Live" clId="Web-{165E1985-B72E-4654-8CFD-F606C08B2684}" dt="2023-06-07T06:43:05.862" v="256"/>
          <ac:spMkLst>
            <pc:docMk/>
            <pc:sldMk cId="1255168812" sldId="317"/>
            <ac:spMk id="134" creationId="{81DD17F5-7FD0-21A8-CEEE-36173C990B2B}"/>
          </ac:spMkLst>
        </pc:spChg>
        <pc:spChg chg="del">
          <ac:chgData name="Husna Mehween" userId="0fcc456c8d1ea4c1" providerId="Windows Live" clId="Web-{165E1985-B72E-4654-8CFD-F606C08B2684}" dt="2023-06-07T06:43:05.862" v="255"/>
          <ac:spMkLst>
            <pc:docMk/>
            <pc:sldMk cId="1255168812" sldId="317"/>
            <ac:spMk id="136" creationId="{F7262EB1-8560-07E9-4F11-81313586201D}"/>
          </ac:spMkLst>
        </pc:spChg>
        <pc:spChg chg="del">
          <ac:chgData name="Husna Mehween" userId="0fcc456c8d1ea4c1" providerId="Windows Live" clId="Web-{165E1985-B72E-4654-8CFD-F606C08B2684}" dt="2023-06-07T06:43:05.862" v="254"/>
          <ac:spMkLst>
            <pc:docMk/>
            <pc:sldMk cId="1255168812" sldId="317"/>
            <ac:spMk id="138" creationId="{EC0EAF87-FC5A-859C-1D07-1C4F05CE385F}"/>
          </ac:spMkLst>
        </pc:spChg>
        <pc:spChg chg="del">
          <ac:chgData name="Husna Mehween" userId="0fcc456c8d1ea4c1" providerId="Windows Live" clId="Web-{165E1985-B72E-4654-8CFD-F606C08B2684}" dt="2023-06-07T06:43:20.816" v="275"/>
          <ac:spMkLst>
            <pc:docMk/>
            <pc:sldMk cId="1255168812" sldId="317"/>
            <ac:spMk id="140" creationId="{544DB465-0BF5-43BA-9DC6-59252A47080B}"/>
          </ac:spMkLst>
        </pc:spChg>
        <pc:spChg chg="del">
          <ac:chgData name="Husna Mehween" userId="0fcc456c8d1ea4c1" providerId="Windows Live" clId="Web-{165E1985-B72E-4654-8CFD-F606C08B2684}" dt="2023-06-07T06:41:57.563" v="239"/>
          <ac:spMkLst>
            <pc:docMk/>
            <pc:sldMk cId="1255168812" sldId="317"/>
            <ac:spMk id="141" creationId="{0FD846A3-37A2-F9EA-C6CA-0CE0F4471D2C}"/>
          </ac:spMkLst>
        </pc:spChg>
        <pc:grpChg chg="del">
          <ac:chgData name="Husna Mehween" userId="0fcc456c8d1ea4c1" providerId="Windows Live" clId="Web-{165E1985-B72E-4654-8CFD-F606C08B2684}" dt="2023-06-07T06:42:51.987" v="248"/>
          <ac:grpSpMkLst>
            <pc:docMk/>
            <pc:sldMk cId="1255168812" sldId="317"/>
            <ac:grpSpMk id="49" creationId="{934F4CFA-182A-21A7-A353-04906EAF5B7F}"/>
          </ac:grpSpMkLst>
        </pc:grpChg>
        <pc:grpChg chg="del">
          <ac:chgData name="Husna Mehween" userId="0fcc456c8d1ea4c1" providerId="Windows Live" clId="Web-{165E1985-B72E-4654-8CFD-F606C08B2684}" dt="2023-06-07T06:43:13.894" v="272"/>
          <ac:grpSpMkLst>
            <pc:docMk/>
            <pc:sldMk cId="1255168812" sldId="317"/>
            <ac:grpSpMk id="83" creationId="{E5012447-06EC-1A1A-B7BC-F024870473EC}"/>
          </ac:grpSpMkLst>
        </pc:grpChg>
        <pc:grpChg chg="del">
          <ac:chgData name="Husna Mehween" userId="0fcc456c8d1ea4c1" providerId="Windows Live" clId="Web-{165E1985-B72E-4654-8CFD-F606C08B2684}" dt="2023-06-07T06:42:16.658" v="245"/>
          <ac:grpSpMkLst>
            <pc:docMk/>
            <pc:sldMk cId="1255168812" sldId="317"/>
            <ac:grpSpMk id="90" creationId="{3F7A8A01-DCA3-624C-8C54-9F14188DFACC}"/>
          </ac:grpSpMkLst>
        </pc:grpChg>
        <pc:grpChg chg="del">
          <ac:chgData name="Husna Mehween" userId="0fcc456c8d1ea4c1" providerId="Windows Live" clId="Web-{165E1985-B72E-4654-8CFD-F606C08B2684}" dt="2023-06-07T06:43:05.862" v="264"/>
          <ac:grpSpMkLst>
            <pc:docMk/>
            <pc:sldMk cId="1255168812" sldId="317"/>
            <ac:grpSpMk id="96" creationId="{997EDF25-F759-D726-1DE1-890212EFD217}"/>
          </ac:grpSpMkLst>
        </pc:grpChg>
        <pc:grpChg chg="del">
          <ac:chgData name="Husna Mehween" userId="0fcc456c8d1ea4c1" providerId="Windows Live" clId="Web-{165E1985-B72E-4654-8CFD-F606C08B2684}" dt="2023-06-07T06:43:05.862" v="263"/>
          <ac:grpSpMkLst>
            <pc:docMk/>
            <pc:sldMk cId="1255168812" sldId="317"/>
            <ac:grpSpMk id="103" creationId="{F3BF964D-1590-0931-23CD-26DFC56941BD}"/>
          </ac:grpSpMkLst>
        </pc:grpChg>
        <pc:grpChg chg="del">
          <ac:chgData name="Husna Mehween" userId="0fcc456c8d1ea4c1" providerId="Windows Live" clId="Web-{165E1985-B72E-4654-8CFD-F606C08B2684}" dt="2023-06-07T06:42:12.314" v="242"/>
          <ac:grpSpMkLst>
            <pc:docMk/>
            <pc:sldMk cId="1255168812" sldId="317"/>
            <ac:grpSpMk id="121" creationId="{3F7E2A90-9CBC-AE32-AF9C-2FE26F6FECB9}"/>
          </ac:grpSpMkLst>
        </pc:grpChg>
        <pc:grpChg chg="del mod">
          <ac:chgData name="Husna Mehween" userId="0fcc456c8d1ea4c1" providerId="Windows Live" clId="Web-{165E1985-B72E-4654-8CFD-F606C08B2684}" dt="2023-06-07T06:42:15.251" v="244"/>
          <ac:grpSpMkLst>
            <pc:docMk/>
            <pc:sldMk cId="1255168812" sldId="317"/>
            <ac:grpSpMk id="128" creationId="{BE9644F7-1161-69BD-DB07-AD66063DA663}"/>
          </ac:grpSpMkLst>
        </pc:grpChg>
        <pc:graphicFrameChg chg="del mod modGraphic">
          <ac:chgData name="Husna Mehween" userId="0fcc456c8d1ea4c1" providerId="Windows Live" clId="Web-{165E1985-B72E-4654-8CFD-F606C08B2684}" dt="2023-06-07T06:43:08.488" v="270"/>
          <ac:graphicFrameMkLst>
            <pc:docMk/>
            <pc:sldMk cId="1255168812" sldId="317"/>
            <ac:graphicFrameMk id="117" creationId="{B8597C5A-7B19-EDBA-3E76-4674777C6D00}"/>
          </ac:graphicFrameMkLst>
        </pc:graphicFrameChg>
        <pc:picChg chg="add mod">
          <ac:chgData name="Husna Mehween" userId="0fcc456c8d1ea4c1" providerId="Windows Live" clId="Web-{165E1985-B72E-4654-8CFD-F606C08B2684}" dt="2023-06-07T06:50:08.673" v="338" actId="1076"/>
          <ac:picMkLst>
            <pc:docMk/>
            <pc:sldMk cId="1255168812" sldId="317"/>
            <ac:picMk id="3" creationId="{11F181F7-395E-96C2-048A-3E7CBE0A0C05}"/>
          </ac:picMkLst>
        </pc:picChg>
      </pc:sldChg>
      <pc:sldChg chg="addSp delSp modSp">
        <pc:chgData name="Husna Mehween" userId="0fcc456c8d1ea4c1" providerId="Windows Live" clId="Web-{165E1985-B72E-4654-8CFD-F606C08B2684}" dt="2023-06-07T06:49:57.579" v="336" actId="1076"/>
        <pc:sldMkLst>
          <pc:docMk/>
          <pc:sldMk cId="1077505850" sldId="318"/>
        </pc:sldMkLst>
        <pc:spChg chg="mod">
          <ac:chgData name="Husna Mehween" userId="0fcc456c8d1ea4c1" providerId="Windows Live" clId="Web-{165E1985-B72E-4654-8CFD-F606C08B2684}" dt="2023-06-07T05:25:34.660" v="96" actId="20577"/>
          <ac:spMkLst>
            <pc:docMk/>
            <pc:sldMk cId="1077505850" sldId="318"/>
            <ac:spMk id="2" creationId="{00000000-0000-0000-0000-000000000000}"/>
          </ac:spMkLst>
        </pc:spChg>
        <pc:spChg chg="del">
          <ac:chgData name="Husna Mehween" userId="0fcc456c8d1ea4c1" providerId="Windows Live" clId="Web-{165E1985-B72E-4654-8CFD-F606C08B2684}" dt="2023-06-07T06:44:50.178" v="291"/>
          <ac:spMkLst>
            <pc:docMk/>
            <pc:sldMk cId="1077505850" sldId="318"/>
            <ac:spMk id="114" creationId="{8012E339-B258-9379-621A-15E5D73F14B6}"/>
          </ac:spMkLst>
        </pc:spChg>
        <pc:spChg chg="del">
          <ac:chgData name="Husna Mehween" userId="0fcc456c8d1ea4c1" providerId="Windows Live" clId="Web-{165E1985-B72E-4654-8CFD-F606C08B2684}" dt="2023-06-07T06:44:55.522" v="294"/>
          <ac:spMkLst>
            <pc:docMk/>
            <pc:sldMk cId="1077505850" sldId="318"/>
            <ac:spMk id="143" creationId="{3A7DA7BB-464F-ACB4-51EC-120AAC288CD6}"/>
          </ac:spMkLst>
        </pc:spChg>
        <pc:spChg chg="del">
          <ac:chgData name="Husna Mehween" userId="0fcc456c8d1ea4c1" providerId="Windows Live" clId="Web-{165E1985-B72E-4654-8CFD-F606C08B2684}" dt="2023-06-07T06:44:25.240" v="285"/>
          <ac:spMkLst>
            <pc:docMk/>
            <pc:sldMk cId="1077505850" sldId="318"/>
            <ac:spMk id="153" creationId="{5DC66B23-4346-B00D-2CD5-6EA67782A549}"/>
          </ac:spMkLst>
        </pc:spChg>
        <pc:spChg chg="del">
          <ac:chgData name="Husna Mehween" userId="0fcc456c8d1ea4c1" providerId="Windows Live" clId="Web-{165E1985-B72E-4654-8CFD-F606C08B2684}" dt="2023-06-07T06:44:48.178" v="290"/>
          <ac:spMkLst>
            <pc:docMk/>
            <pc:sldMk cId="1077505850" sldId="318"/>
            <ac:spMk id="165" creationId="{9ABEEBBB-6217-3659-6CC9-B3D2EDE30E1B}"/>
          </ac:spMkLst>
        </pc:spChg>
        <pc:grpChg chg="del">
          <ac:chgData name="Husna Mehween" userId="0fcc456c8d1ea4c1" providerId="Windows Live" clId="Web-{165E1985-B72E-4654-8CFD-F606C08B2684}" dt="2023-06-07T06:44:51.397" v="292"/>
          <ac:grpSpMkLst>
            <pc:docMk/>
            <pc:sldMk cId="1077505850" sldId="318"/>
            <ac:grpSpMk id="110" creationId="{B1926957-8D8D-C0AB-8E57-E002A1CB8C68}"/>
          </ac:grpSpMkLst>
        </pc:grpChg>
        <pc:grpChg chg="del">
          <ac:chgData name="Husna Mehween" userId="0fcc456c8d1ea4c1" providerId="Windows Live" clId="Web-{165E1985-B72E-4654-8CFD-F606C08B2684}" dt="2023-06-07T06:44:21.396" v="283"/>
          <ac:grpSpMkLst>
            <pc:docMk/>
            <pc:sldMk cId="1077505850" sldId="318"/>
            <ac:grpSpMk id="139" creationId="{24CD9D50-F4A8-64C5-3D94-ECDC8300ECE0}"/>
          </ac:grpSpMkLst>
        </pc:grpChg>
        <pc:grpChg chg="del">
          <ac:chgData name="Husna Mehween" userId="0fcc456c8d1ea4c1" providerId="Windows Live" clId="Web-{165E1985-B72E-4654-8CFD-F606C08B2684}" dt="2023-06-07T06:44:32.787" v="286"/>
          <ac:grpSpMkLst>
            <pc:docMk/>
            <pc:sldMk cId="1077505850" sldId="318"/>
            <ac:grpSpMk id="151" creationId="{E6993BE1-1A65-C2DF-57FC-8B98A9FC588F}"/>
          </ac:grpSpMkLst>
        </pc:grpChg>
        <pc:grpChg chg="del">
          <ac:chgData name="Husna Mehween" userId="0fcc456c8d1ea4c1" providerId="Windows Live" clId="Web-{165E1985-B72E-4654-8CFD-F606C08B2684}" dt="2023-06-07T06:44:42.069" v="289"/>
          <ac:grpSpMkLst>
            <pc:docMk/>
            <pc:sldMk cId="1077505850" sldId="318"/>
            <ac:grpSpMk id="163" creationId="{46830390-7F4A-9144-C79E-EB5D34D843F1}"/>
          </ac:grpSpMkLst>
        </pc:grpChg>
        <pc:grpChg chg="del">
          <ac:chgData name="Husna Mehween" userId="0fcc456c8d1ea4c1" providerId="Windows Live" clId="Web-{165E1985-B72E-4654-8CFD-F606C08B2684}" dt="2023-06-07T06:44:38.412" v="288"/>
          <ac:grpSpMkLst>
            <pc:docMk/>
            <pc:sldMk cId="1077505850" sldId="318"/>
            <ac:grpSpMk id="175" creationId="{3767229D-997A-76AA-321C-37A2C1DA33E5}"/>
          </ac:grpSpMkLst>
        </pc:grpChg>
        <pc:grpChg chg="del">
          <ac:chgData name="Husna Mehween" userId="0fcc456c8d1ea4c1" providerId="Windows Live" clId="Web-{165E1985-B72E-4654-8CFD-F606C08B2684}" dt="2023-06-07T06:44:23.334" v="284"/>
          <ac:grpSpMkLst>
            <pc:docMk/>
            <pc:sldMk cId="1077505850" sldId="318"/>
            <ac:grpSpMk id="183" creationId="{6F98AB0A-FF7C-CF16-3291-D79401898C5D}"/>
          </ac:grpSpMkLst>
        </pc:grpChg>
        <pc:grpChg chg="del">
          <ac:chgData name="Husna Mehween" userId="0fcc456c8d1ea4c1" providerId="Windows Live" clId="Web-{165E1985-B72E-4654-8CFD-F606C08B2684}" dt="2023-06-07T06:44:36.022" v="287"/>
          <ac:grpSpMkLst>
            <pc:docMk/>
            <pc:sldMk cId="1077505850" sldId="318"/>
            <ac:grpSpMk id="191" creationId="{4C5D71DD-BBD5-8DEC-333C-A45AAFCE51E9}"/>
          </ac:grpSpMkLst>
        </pc:grpChg>
        <pc:grpChg chg="del">
          <ac:chgData name="Husna Mehween" userId="0fcc456c8d1ea4c1" providerId="Windows Live" clId="Web-{165E1985-B72E-4654-8CFD-F606C08B2684}" dt="2023-06-07T06:44:53.554" v="293"/>
          <ac:grpSpMkLst>
            <pc:docMk/>
            <pc:sldMk cId="1077505850" sldId="318"/>
            <ac:grpSpMk id="201" creationId="{A71FF905-027C-6542-BE35-0468D0EDFB52}"/>
          </ac:grpSpMkLst>
        </pc:grpChg>
        <pc:picChg chg="add mod">
          <ac:chgData name="Husna Mehween" userId="0fcc456c8d1ea4c1" providerId="Windows Live" clId="Web-{165E1985-B72E-4654-8CFD-F606C08B2684}" dt="2023-06-07T06:49:57.579" v="336" actId="1076"/>
          <ac:picMkLst>
            <pc:docMk/>
            <pc:sldMk cId="1077505850" sldId="318"/>
            <ac:picMk id="3" creationId="{846DADC1-3E1F-7C9C-8BB6-C305C9A4A879}"/>
          </ac:picMkLst>
        </pc:picChg>
      </pc:sldChg>
      <pc:sldChg chg="addSp delSp modSp">
        <pc:chgData name="Husna Mehween" userId="0fcc456c8d1ea4c1" providerId="Windows Live" clId="Web-{165E1985-B72E-4654-8CFD-F606C08B2684}" dt="2023-06-07T06:47:51.325" v="331"/>
        <pc:sldMkLst>
          <pc:docMk/>
          <pc:sldMk cId="1720411346" sldId="319"/>
        </pc:sldMkLst>
        <pc:spChg chg="mod">
          <ac:chgData name="Husna Mehween" userId="0fcc456c8d1ea4c1" providerId="Windows Live" clId="Web-{165E1985-B72E-4654-8CFD-F606C08B2684}" dt="2023-06-07T05:25:25.816" v="94" actId="20577"/>
          <ac:spMkLst>
            <pc:docMk/>
            <pc:sldMk cId="1720411346" sldId="319"/>
            <ac:spMk id="2" creationId="{00000000-0000-0000-0000-000000000000}"/>
          </ac:spMkLst>
        </pc:spChg>
        <pc:spChg chg="add del">
          <ac:chgData name="Husna Mehween" userId="0fcc456c8d1ea4c1" providerId="Windows Live" clId="Web-{165E1985-B72E-4654-8CFD-F606C08B2684}" dt="2023-06-07T06:47:44.950" v="319"/>
          <ac:spMkLst>
            <pc:docMk/>
            <pc:sldMk cId="1720411346" sldId="319"/>
            <ac:spMk id="4" creationId="{94FE19F4-3618-80F5-CF44-2105E3392F4D}"/>
          </ac:spMkLst>
        </pc:spChg>
        <pc:spChg chg="add del">
          <ac:chgData name="Husna Mehween" userId="0fcc456c8d1ea4c1" providerId="Windows Live" clId="Web-{165E1985-B72E-4654-8CFD-F606C08B2684}" dt="2023-06-07T06:47:44.950" v="320"/>
          <ac:spMkLst>
            <pc:docMk/>
            <pc:sldMk cId="1720411346" sldId="319"/>
            <ac:spMk id="6" creationId="{F6C4F2AF-9EA2-1903-F381-BD8135D7A007}"/>
          </ac:spMkLst>
        </pc:spChg>
        <pc:spChg chg="add del">
          <ac:chgData name="Husna Mehween" userId="0fcc456c8d1ea4c1" providerId="Windows Live" clId="Web-{165E1985-B72E-4654-8CFD-F606C08B2684}" dt="2023-06-07T06:47:44.950" v="321"/>
          <ac:spMkLst>
            <pc:docMk/>
            <pc:sldMk cId="1720411346" sldId="319"/>
            <ac:spMk id="8" creationId="{2B47D825-4894-2AD4-2CA1-8CA0206B62A0}"/>
          </ac:spMkLst>
        </pc:spChg>
        <pc:spChg chg="add del mod">
          <ac:chgData name="Husna Mehween" userId="0fcc456c8d1ea4c1" providerId="Windows Live" clId="Web-{165E1985-B72E-4654-8CFD-F606C08B2684}" dt="2023-06-07T06:47:46.231" v="329" actId="20577"/>
          <ac:spMkLst>
            <pc:docMk/>
            <pc:sldMk cId="1720411346" sldId="319"/>
            <ac:spMk id="10" creationId="{3E22D46A-254A-E901-6913-99978E6FFFB3}"/>
          </ac:spMkLst>
        </pc:spChg>
        <pc:spChg chg="add del mod">
          <ac:chgData name="Husna Mehween" userId="0fcc456c8d1ea4c1" providerId="Windows Live" clId="Web-{165E1985-B72E-4654-8CFD-F606C08B2684}" dt="2023-06-07T06:47:42.793" v="318" actId="1076"/>
          <ac:spMkLst>
            <pc:docMk/>
            <pc:sldMk cId="1720411346" sldId="319"/>
            <ac:spMk id="16" creationId="{AF74201A-3037-3680-A675-D206A9FA0A3A}"/>
          </ac:spMkLst>
        </pc:spChg>
        <pc:spChg chg="add del">
          <ac:chgData name="Husna Mehween" userId="0fcc456c8d1ea4c1" providerId="Windows Live" clId="Web-{165E1985-B72E-4654-8CFD-F606C08B2684}" dt="2023-06-07T06:47:51.325" v="331"/>
          <ac:spMkLst>
            <pc:docMk/>
            <pc:sldMk cId="1720411346" sldId="319"/>
            <ac:spMk id="18" creationId="{FD9049D8-2677-3382-1225-FD61D37B5A7B}"/>
          </ac:spMkLst>
        </pc:spChg>
        <pc:spChg chg="add del">
          <ac:chgData name="Husna Mehween" userId="0fcc456c8d1ea4c1" providerId="Windows Live" clId="Web-{165E1985-B72E-4654-8CFD-F606C08B2684}" dt="2023-06-07T06:47:34.668" v="315"/>
          <ac:spMkLst>
            <pc:docMk/>
            <pc:sldMk cId="1720411346" sldId="319"/>
            <ac:spMk id="20" creationId="{DE9F75CA-F987-A8B3-ADDA-65B717C51AD5}"/>
          </ac:spMkLst>
        </pc:spChg>
        <pc:spChg chg="add del">
          <ac:chgData name="Husna Mehween" userId="0fcc456c8d1ea4c1" providerId="Windows Live" clId="Web-{165E1985-B72E-4654-8CFD-F606C08B2684}" dt="2023-06-07T06:47:36.496" v="316"/>
          <ac:spMkLst>
            <pc:docMk/>
            <pc:sldMk cId="1720411346" sldId="319"/>
            <ac:spMk id="21" creationId="{89A1349B-5CEF-E9DB-6E66-1A5F1E63151C}"/>
          </ac:spMkLst>
        </pc:spChg>
        <pc:grpChg chg="add del">
          <ac:chgData name="Husna Mehween" userId="0fcc456c8d1ea4c1" providerId="Windows Live" clId="Web-{165E1985-B72E-4654-8CFD-F606C08B2684}" dt="2023-06-07T06:47:48.528" v="330"/>
          <ac:grpSpMkLst>
            <pc:docMk/>
            <pc:sldMk cId="1720411346" sldId="319"/>
            <ac:grpSpMk id="14" creationId="{4DC06181-6F60-E0DA-1DE1-41A4FA016E5E}"/>
          </ac:grpSpMkLst>
        </pc:grpChg>
      </pc:sldChg>
      <pc:sldChg chg="modSp">
        <pc:chgData name="Husna Mehween" userId="0fcc456c8d1ea4c1" providerId="Windows Live" clId="Web-{165E1985-B72E-4654-8CFD-F606C08B2684}" dt="2023-06-07T05:25:23.378" v="90" actId="20577"/>
        <pc:sldMkLst>
          <pc:docMk/>
          <pc:sldMk cId="2807581812" sldId="320"/>
        </pc:sldMkLst>
        <pc:spChg chg="mod">
          <ac:chgData name="Husna Mehween" userId="0fcc456c8d1ea4c1" providerId="Windows Live" clId="Web-{165E1985-B72E-4654-8CFD-F606C08B2684}" dt="2023-06-07T05:25:23.378" v="90" actId="20577"/>
          <ac:spMkLst>
            <pc:docMk/>
            <pc:sldMk cId="2807581812" sldId="320"/>
            <ac:spMk id="2" creationId="{00000000-0000-0000-0000-000000000000}"/>
          </ac:spMkLst>
        </pc:spChg>
      </pc:sldChg>
      <pc:sldChg chg="modSp">
        <pc:chgData name="Husna Mehween" userId="0fcc456c8d1ea4c1" providerId="Windows Live" clId="Web-{165E1985-B72E-4654-8CFD-F606C08B2684}" dt="2023-06-07T05:25:15.456" v="87" actId="20577"/>
        <pc:sldMkLst>
          <pc:docMk/>
          <pc:sldMk cId="3209374549" sldId="321"/>
        </pc:sldMkLst>
        <pc:spChg chg="mod">
          <ac:chgData name="Husna Mehween" userId="0fcc456c8d1ea4c1" providerId="Windows Live" clId="Web-{165E1985-B72E-4654-8CFD-F606C08B2684}" dt="2023-06-07T05:25:15.456" v="87" actId="20577"/>
          <ac:spMkLst>
            <pc:docMk/>
            <pc:sldMk cId="3209374549" sldId="321"/>
            <ac:spMk id="2" creationId="{00000000-0000-0000-0000-000000000000}"/>
          </ac:spMkLst>
        </pc:spChg>
      </pc:sldChg>
      <pc:sldChg chg="addSp modSp new mod setBg">
        <pc:chgData name="Husna Mehween" userId="0fcc456c8d1ea4c1" providerId="Windows Live" clId="Web-{165E1985-B72E-4654-8CFD-F606C08B2684}" dt="2023-06-07T05:16:33.756" v="48" actId="1076"/>
        <pc:sldMkLst>
          <pc:docMk/>
          <pc:sldMk cId="1514548805" sldId="322"/>
        </pc:sldMkLst>
        <pc:picChg chg="add mod ord">
          <ac:chgData name="Husna Mehween" userId="0fcc456c8d1ea4c1" providerId="Windows Live" clId="Web-{165E1985-B72E-4654-8CFD-F606C08B2684}" dt="2023-06-07T05:16:12.709" v="43" actId="14100"/>
          <ac:picMkLst>
            <pc:docMk/>
            <pc:sldMk cId="1514548805" sldId="322"/>
            <ac:picMk id="2" creationId="{A7AA24FB-C4B3-E525-F238-16B78777B23D}"/>
          </ac:picMkLst>
        </pc:picChg>
        <pc:picChg chg="add mod">
          <ac:chgData name="Husna Mehween" userId="0fcc456c8d1ea4c1" providerId="Windows Live" clId="Web-{165E1985-B72E-4654-8CFD-F606C08B2684}" dt="2023-06-07T05:16:33.756" v="48" actId="1076"/>
          <ac:picMkLst>
            <pc:docMk/>
            <pc:sldMk cId="1514548805" sldId="322"/>
            <ac:picMk id="3" creationId="{4D58F394-CA5D-0165-A807-5BEEE997008E}"/>
          </ac:picMkLst>
        </pc:picChg>
      </pc:sldChg>
      <pc:sldChg chg="addSp delSp modSp new del">
        <pc:chgData name="Husna Mehween" userId="0fcc456c8d1ea4c1" providerId="Windows Live" clId="Web-{165E1985-B72E-4654-8CFD-F606C08B2684}" dt="2023-06-07T05:20:52.778" v="80"/>
        <pc:sldMkLst>
          <pc:docMk/>
          <pc:sldMk cId="719365330" sldId="323"/>
        </pc:sldMkLst>
        <pc:picChg chg="add del mod">
          <ac:chgData name="Husna Mehween" userId="0fcc456c8d1ea4c1" providerId="Windows Live" clId="Web-{165E1985-B72E-4654-8CFD-F606C08B2684}" dt="2023-06-07T05:20:14.683" v="73"/>
          <ac:picMkLst>
            <pc:docMk/>
            <pc:sldMk cId="719365330" sldId="323"/>
            <ac:picMk id="2" creationId="{B523B028-24FC-DE7B-B7B2-68A6E31312C2}"/>
          </ac:picMkLst>
        </pc:picChg>
        <pc:picChg chg="add del mod">
          <ac:chgData name="Husna Mehween" userId="0fcc456c8d1ea4c1" providerId="Windows Live" clId="Web-{165E1985-B72E-4654-8CFD-F606C08B2684}" dt="2023-06-07T05:19:54.777" v="69"/>
          <ac:picMkLst>
            <pc:docMk/>
            <pc:sldMk cId="719365330" sldId="323"/>
            <ac:picMk id="3" creationId="{8D9EC6A9-8016-34FE-9258-DD8475B03A34}"/>
          </ac:picMkLst>
        </pc:picChg>
      </pc:sldChg>
      <pc:sldChg chg="addSp modSp new">
        <pc:chgData name="Husna Mehween" userId="0fcc456c8d1ea4c1" providerId="Windows Live" clId="Web-{165E1985-B72E-4654-8CFD-F606C08B2684}" dt="2023-06-07T05:17:52.133" v="60" actId="1076"/>
        <pc:sldMkLst>
          <pc:docMk/>
          <pc:sldMk cId="3448813077" sldId="324"/>
        </pc:sldMkLst>
        <pc:picChg chg="add mod">
          <ac:chgData name="Husna Mehween" userId="0fcc456c8d1ea4c1" providerId="Windows Live" clId="Web-{165E1985-B72E-4654-8CFD-F606C08B2684}" dt="2023-06-07T05:17:31.836" v="57" actId="1076"/>
          <ac:picMkLst>
            <pc:docMk/>
            <pc:sldMk cId="3448813077" sldId="324"/>
            <ac:picMk id="2" creationId="{ECE02947-0AA4-1DAB-5EE4-86DD4D8A8FEB}"/>
          </ac:picMkLst>
        </pc:picChg>
        <pc:picChg chg="add mod">
          <ac:chgData name="Husna Mehween" userId="0fcc456c8d1ea4c1" providerId="Windows Live" clId="Web-{165E1985-B72E-4654-8CFD-F606C08B2684}" dt="2023-06-07T05:17:52.133" v="60" actId="1076"/>
          <ac:picMkLst>
            <pc:docMk/>
            <pc:sldMk cId="3448813077" sldId="324"/>
            <ac:picMk id="3" creationId="{0D567200-C173-99E2-4AB2-40C2961C0DF6}"/>
          </ac:picMkLst>
        </pc:picChg>
      </pc:sldChg>
    </pc:docChg>
  </pc:docChgLst>
  <pc:docChgLst>
    <pc:chgData name="Husna Mehween" userId="0fcc456c8d1ea4c1" providerId="Windows Live" clId="Web-{D8CEB234-E598-448E-91E2-F02D07B22D0B}"/>
    <pc:docChg chg="modSld">
      <pc:chgData name="Husna Mehween" userId="0fcc456c8d1ea4c1" providerId="Windows Live" clId="Web-{D8CEB234-E598-448E-91E2-F02D07B22D0B}" dt="2023-06-08T05:43:27.213" v="75" actId="1076"/>
      <pc:docMkLst>
        <pc:docMk/>
      </pc:docMkLst>
      <pc:sldChg chg="modSp">
        <pc:chgData name="Husna Mehween" userId="0fcc456c8d1ea4c1" providerId="Windows Live" clId="Web-{D8CEB234-E598-448E-91E2-F02D07B22D0B}" dt="2023-06-08T05:43:27.213" v="75" actId="1076"/>
        <pc:sldMkLst>
          <pc:docMk/>
          <pc:sldMk cId="0" sldId="266"/>
        </pc:sldMkLst>
        <pc:picChg chg="mod">
          <ac:chgData name="Husna Mehween" userId="0fcc456c8d1ea4c1" providerId="Windows Live" clId="Web-{D8CEB234-E598-448E-91E2-F02D07B22D0B}" dt="2023-06-08T05:43:27.213" v="75" actId="1076"/>
          <ac:picMkLst>
            <pc:docMk/>
            <pc:sldMk cId="0" sldId="266"/>
            <ac:picMk id="3" creationId="{708DB2FE-CB5D-F2CD-B868-312D4D689DC3}"/>
          </ac:picMkLst>
        </pc:picChg>
      </pc:sldChg>
      <pc:sldChg chg="modSp">
        <pc:chgData name="Husna Mehween" userId="0fcc456c8d1ea4c1" providerId="Windows Live" clId="Web-{D8CEB234-E598-448E-91E2-F02D07B22D0B}" dt="2023-06-08T05:20:37.961" v="73" actId="20577"/>
        <pc:sldMkLst>
          <pc:docMk/>
          <pc:sldMk cId="0" sldId="267"/>
        </pc:sldMkLst>
        <pc:spChg chg="mod">
          <ac:chgData name="Husna Mehween" userId="0fcc456c8d1ea4c1" providerId="Windows Live" clId="Web-{D8CEB234-E598-448E-91E2-F02D07B22D0B}" dt="2023-06-08T05:20:37.961" v="73" actId="20577"/>
          <ac:spMkLst>
            <pc:docMk/>
            <pc:sldMk cId="0" sldId="267"/>
            <ac:spMk id="3" creationId="{00000000-0000-0000-0000-000000000000}"/>
          </ac:spMkLst>
        </pc:spChg>
      </pc:sldChg>
      <pc:sldChg chg="modSp">
        <pc:chgData name="Husna Mehween" userId="0fcc456c8d1ea4c1" providerId="Windows Live" clId="Web-{D8CEB234-E598-448E-91E2-F02D07B22D0B}" dt="2023-06-08T05:19:21.990" v="69" actId="20577"/>
        <pc:sldMkLst>
          <pc:docMk/>
          <pc:sldMk cId="0" sldId="268"/>
        </pc:sldMkLst>
        <pc:spChg chg="mod">
          <ac:chgData name="Husna Mehween" userId="0fcc456c8d1ea4c1" providerId="Windows Live" clId="Web-{D8CEB234-E598-448E-91E2-F02D07B22D0B}" dt="2023-06-08T05:19:21.990" v="69" actId="20577"/>
          <ac:spMkLst>
            <pc:docMk/>
            <pc:sldMk cId="0" sldId="268"/>
            <ac:spMk id="2" creationId="{00000000-0000-0000-0000-000000000000}"/>
          </ac:spMkLst>
        </pc:spChg>
      </pc:sldChg>
      <pc:sldChg chg="modSp">
        <pc:chgData name="Husna Mehween" userId="0fcc456c8d1ea4c1" providerId="Windows Live" clId="Web-{D8CEB234-E598-448E-91E2-F02D07B22D0B}" dt="2023-06-08T05:06:33.409" v="55" actId="20577"/>
        <pc:sldMkLst>
          <pc:docMk/>
          <pc:sldMk cId="0" sldId="269"/>
        </pc:sldMkLst>
        <pc:spChg chg="mod">
          <ac:chgData name="Husna Mehween" userId="0fcc456c8d1ea4c1" providerId="Windows Live" clId="Web-{D8CEB234-E598-448E-91E2-F02D07B22D0B}" dt="2023-06-08T05:06:33.409" v="55" actId="20577"/>
          <ac:spMkLst>
            <pc:docMk/>
            <pc:sldMk cId="0" sldId="269"/>
            <ac:spMk id="2" creationId="{00000000-0000-0000-0000-000000000000}"/>
          </ac:spMkLst>
        </pc:spChg>
      </pc:sldChg>
      <pc:sldChg chg="modSp">
        <pc:chgData name="Husna Mehween" userId="0fcc456c8d1ea4c1" providerId="Windows Live" clId="Web-{D8CEB234-E598-448E-91E2-F02D07B22D0B}" dt="2023-06-08T05:07:52.223" v="63" actId="20577"/>
        <pc:sldMkLst>
          <pc:docMk/>
          <pc:sldMk cId="0" sldId="274"/>
        </pc:sldMkLst>
        <pc:spChg chg="mod">
          <ac:chgData name="Husna Mehween" userId="0fcc456c8d1ea4c1" providerId="Windows Live" clId="Web-{D8CEB234-E598-448E-91E2-F02D07B22D0B}" dt="2023-06-08T05:07:52.223" v="63" actId="20577"/>
          <ac:spMkLst>
            <pc:docMk/>
            <pc:sldMk cId="0" sldId="274"/>
            <ac:spMk id="2" creationId="{00000000-0000-0000-0000-000000000000}"/>
          </ac:spMkLst>
        </pc:spChg>
      </pc:sldChg>
      <pc:sldChg chg="modSp">
        <pc:chgData name="Husna Mehween" userId="0fcc456c8d1ea4c1" providerId="Windows Live" clId="Web-{D8CEB234-E598-448E-91E2-F02D07B22D0B}" dt="2023-06-08T05:08:58.725" v="67" actId="20577"/>
        <pc:sldMkLst>
          <pc:docMk/>
          <pc:sldMk cId="0" sldId="280"/>
        </pc:sldMkLst>
        <pc:spChg chg="mod">
          <ac:chgData name="Husna Mehween" userId="0fcc456c8d1ea4c1" providerId="Windows Live" clId="Web-{D8CEB234-E598-448E-91E2-F02D07B22D0B}" dt="2023-06-08T05:08:58.725" v="67" actId="20577"/>
          <ac:spMkLst>
            <pc:docMk/>
            <pc:sldMk cId="0" sldId="280"/>
            <ac:spMk id="2" creationId="{00000000-0000-0000-0000-000000000000}"/>
          </ac:spMkLst>
        </pc:spChg>
      </pc:sldChg>
    </pc:docChg>
  </pc:docChgLst>
  <pc:docChgLst>
    <pc:chgData name="Guest User" providerId="Windows Live" clId="Web-{BB80BF4B-3129-4A82-8E61-9E1B94820A1C}"/>
    <pc:docChg chg="addSld delSld modSld sldOrd addMainMaster delMainMaster">
      <pc:chgData name="Guest User" userId="" providerId="Windows Live" clId="Web-{BB80BF4B-3129-4A82-8E61-9E1B94820A1C}" dt="2023-06-05T20:01:11.696" v="749"/>
      <pc:docMkLst>
        <pc:docMk/>
      </pc:docMkLst>
      <pc:sldChg chg="addSp delSp mod modClrScheme delDesignElem chgLayout">
        <pc:chgData name="Guest User" userId="" providerId="Windows Live" clId="Web-{BB80BF4B-3129-4A82-8E61-9E1B94820A1C}" dt="2023-06-05T18:52:32.077" v="1"/>
        <pc:sldMkLst>
          <pc:docMk/>
          <pc:sldMk cId="0" sldId="257"/>
        </pc:sldMkLst>
        <pc:spChg chg="add del">
          <ac:chgData name="Guest User" userId="" providerId="Windows Live" clId="Web-{BB80BF4B-3129-4A82-8E61-9E1B94820A1C}" dt="2023-06-05T18:52:32.077" v="1"/>
          <ac:spMkLst>
            <pc:docMk/>
            <pc:sldMk cId="0" sldId="257"/>
            <ac:spMk id="40" creationId="{623695FD-17A6-460C-AFB4-A56F8DFB4ED3}"/>
          </ac:spMkLst>
        </pc:spChg>
        <pc:spChg chg="add del">
          <ac:chgData name="Guest User" userId="" providerId="Windows Live" clId="Web-{BB80BF4B-3129-4A82-8E61-9E1B94820A1C}" dt="2023-06-05T18:52:32.077" v="1"/>
          <ac:spMkLst>
            <pc:docMk/>
            <pc:sldMk cId="0" sldId="257"/>
            <ac:spMk id="43" creationId="{8F54B2FB-3F54-4350-8D1B-F86D677CA7ED}"/>
          </ac:spMkLst>
        </pc:spChg>
        <pc:spChg chg="add del">
          <ac:chgData name="Guest User" userId="" providerId="Windows Live" clId="Web-{BB80BF4B-3129-4A82-8E61-9E1B94820A1C}" dt="2023-06-05T18:52:32.077" v="1"/>
          <ac:spMkLst>
            <pc:docMk/>
            <pc:sldMk cId="0" sldId="257"/>
            <ac:spMk id="46" creationId="{DDB56DB5-0324-4F79-9AB8-CB18C1DC8743}"/>
          </ac:spMkLst>
        </pc:spChg>
        <pc:spChg chg="add del">
          <ac:chgData name="Guest User" userId="" providerId="Windows Live" clId="Web-{BB80BF4B-3129-4A82-8E61-9E1B94820A1C}" dt="2023-06-05T18:52:32.077" v="1"/>
          <ac:spMkLst>
            <pc:docMk/>
            <pc:sldMk cId="0" sldId="257"/>
            <ac:spMk id="47" creationId="{529DF628-3DC1-41BF-9730-E680D7FC23A1}"/>
          </ac:spMkLst>
        </pc:spChg>
        <pc:picChg chg="add del">
          <ac:chgData name="Guest User" userId="" providerId="Windows Live" clId="Web-{BB80BF4B-3129-4A82-8E61-9E1B94820A1C}" dt="2023-06-05T18:52:32.077" v="1"/>
          <ac:picMkLst>
            <pc:docMk/>
            <pc:sldMk cId="0" sldId="257"/>
            <ac:picMk id="41" creationId="{AA085689-791F-4B8F-9F30-12415B97D366}"/>
          </ac:picMkLst>
        </pc:picChg>
        <pc:picChg chg="add del">
          <ac:chgData name="Guest User" userId="" providerId="Windows Live" clId="Web-{BB80BF4B-3129-4A82-8E61-9E1B94820A1C}" dt="2023-06-05T18:52:32.077" v="1"/>
          <ac:picMkLst>
            <pc:docMk/>
            <pc:sldMk cId="0" sldId="257"/>
            <ac:picMk id="42" creationId="{AA3FED7F-6821-47C0-A464-E9278B24129E}"/>
          </ac:picMkLst>
        </pc:picChg>
        <pc:picChg chg="add del">
          <ac:chgData name="Guest User" userId="" providerId="Windows Live" clId="Web-{BB80BF4B-3129-4A82-8E61-9E1B94820A1C}" dt="2023-06-05T18:52:32.077" v="1"/>
          <ac:picMkLst>
            <pc:docMk/>
            <pc:sldMk cId="0" sldId="257"/>
            <ac:picMk id="44" creationId="{561B34F5-88E5-4711-BC16-3005C29AD7C6}"/>
          </ac:picMkLst>
        </pc:picChg>
        <pc:picChg chg="add del">
          <ac:chgData name="Guest User" userId="" providerId="Windows Live" clId="Web-{BB80BF4B-3129-4A82-8E61-9E1B94820A1C}" dt="2023-06-05T18:52:32.077" v="1"/>
          <ac:picMkLst>
            <pc:docMk/>
            <pc:sldMk cId="0" sldId="257"/>
            <ac:picMk id="45" creationId="{4F3661D0-2268-4D3E-88BA-0647BCBE33AF}"/>
          </ac:picMkLst>
        </pc:picChg>
      </pc:sldChg>
      <pc:sldChg chg="addSp delSp mod modClrScheme delDesignElem chgLayout">
        <pc:chgData name="Guest User" userId="" providerId="Windows Live" clId="Web-{BB80BF4B-3129-4A82-8E61-9E1B94820A1C}" dt="2023-06-05T18:52:32.077" v="1"/>
        <pc:sldMkLst>
          <pc:docMk/>
          <pc:sldMk cId="0" sldId="265"/>
        </pc:sldMkLst>
        <pc:spChg chg="add del">
          <ac:chgData name="Guest User" userId="" providerId="Windows Live" clId="Web-{BB80BF4B-3129-4A82-8E61-9E1B94820A1C}" dt="2023-06-05T18:52:32.077" v="1"/>
          <ac:spMkLst>
            <pc:docMk/>
            <pc:sldMk cId="0" sldId="265"/>
            <ac:spMk id="29" creationId="{FE5ECD52-6A23-4FF4-8C32-7B5DE9973ADA}"/>
          </ac:spMkLst>
        </pc:spChg>
        <pc:spChg chg="add del">
          <ac:chgData name="Guest User" userId="" providerId="Windows Live" clId="Web-{BB80BF4B-3129-4A82-8E61-9E1B94820A1C}" dt="2023-06-05T18:52:32.077" v="1"/>
          <ac:spMkLst>
            <pc:docMk/>
            <pc:sldMk cId="0" sldId="265"/>
            <ac:spMk id="35" creationId="{45624C63-3CCA-4EA6-B822-6E710A82062B}"/>
          </ac:spMkLst>
        </pc:spChg>
        <pc:spChg chg="add del">
          <ac:chgData name="Guest User" userId="" providerId="Windows Live" clId="Web-{BB80BF4B-3129-4A82-8E61-9E1B94820A1C}" dt="2023-06-05T18:52:32.077" v="1"/>
          <ac:spMkLst>
            <pc:docMk/>
            <pc:sldMk cId="0" sldId="265"/>
            <ac:spMk id="37" creationId="{0D187C4E-14B9-4504-B200-5127823FA78C}"/>
          </ac:spMkLst>
        </pc:spChg>
        <pc:picChg chg="add del">
          <ac:chgData name="Guest User" userId="" providerId="Windows Live" clId="Web-{BB80BF4B-3129-4A82-8E61-9E1B94820A1C}" dt="2023-06-05T18:52:32.077" v="1"/>
          <ac:picMkLst>
            <pc:docMk/>
            <pc:sldMk cId="0" sldId="265"/>
            <ac:picMk id="25" creationId="{26E32CE1-D113-412E-9933-113646E21F53}"/>
          </ac:picMkLst>
        </pc:picChg>
        <pc:picChg chg="add del">
          <ac:chgData name="Guest User" userId="" providerId="Windows Live" clId="Web-{BB80BF4B-3129-4A82-8E61-9E1B94820A1C}" dt="2023-06-05T18:52:32.077" v="1"/>
          <ac:picMkLst>
            <pc:docMk/>
            <pc:sldMk cId="0" sldId="265"/>
            <ac:picMk id="27" creationId="{117B7C8B-175B-4009-808B-9F66FD108AB3}"/>
          </ac:picMkLst>
        </pc:picChg>
        <pc:picChg chg="add del">
          <ac:chgData name="Guest User" userId="" providerId="Windows Live" clId="Web-{BB80BF4B-3129-4A82-8E61-9E1B94820A1C}" dt="2023-06-05T18:52:32.077" v="1"/>
          <ac:picMkLst>
            <pc:docMk/>
            <pc:sldMk cId="0" sldId="265"/>
            <ac:picMk id="31" creationId="{5C3F2B96-5F34-41C9-8E37-A9CD279A4270}"/>
          </ac:picMkLst>
        </pc:picChg>
        <pc:picChg chg="add del">
          <ac:chgData name="Guest User" userId="" providerId="Windows Live" clId="Web-{BB80BF4B-3129-4A82-8E61-9E1B94820A1C}" dt="2023-06-05T18:52:32.077" v="1"/>
          <ac:picMkLst>
            <pc:docMk/>
            <pc:sldMk cId="0" sldId="265"/>
            <ac:picMk id="33" creationId="{9A4E02BF-4F0E-44E2-A489-075900B7866C}"/>
          </ac:picMkLst>
        </pc:picChg>
      </pc:sldChg>
      <pc:sldChg chg="addSp delSp mod modClrScheme delDesignElem chgLayout">
        <pc:chgData name="Guest User" userId="" providerId="Windows Live" clId="Web-{BB80BF4B-3129-4A82-8E61-9E1B94820A1C}" dt="2023-06-05T18:52:32.077" v="1"/>
        <pc:sldMkLst>
          <pc:docMk/>
          <pc:sldMk cId="0" sldId="266"/>
        </pc:sldMkLst>
        <pc:spChg chg="add del">
          <ac:chgData name="Guest User" userId="" providerId="Windows Live" clId="Web-{BB80BF4B-3129-4A82-8E61-9E1B94820A1C}" dt="2023-06-05T18:52:32.077" v="1"/>
          <ac:spMkLst>
            <pc:docMk/>
            <pc:sldMk cId="0" sldId="266"/>
            <ac:spMk id="56" creationId="{623695FD-17A6-460C-AFB4-A56F8DFB4ED3}"/>
          </ac:spMkLst>
        </pc:spChg>
        <pc:spChg chg="add del">
          <ac:chgData name="Guest User" userId="" providerId="Windows Live" clId="Web-{BB80BF4B-3129-4A82-8E61-9E1B94820A1C}" dt="2023-06-05T18:52:32.077" v="1"/>
          <ac:spMkLst>
            <pc:docMk/>
            <pc:sldMk cId="0" sldId="266"/>
            <ac:spMk id="59" creationId="{8F54B2FB-3F54-4350-8D1B-F86D677CA7ED}"/>
          </ac:spMkLst>
        </pc:spChg>
        <pc:spChg chg="add del">
          <ac:chgData name="Guest User" userId="" providerId="Windows Live" clId="Web-{BB80BF4B-3129-4A82-8E61-9E1B94820A1C}" dt="2023-06-05T18:52:32.077" v="1"/>
          <ac:spMkLst>
            <pc:docMk/>
            <pc:sldMk cId="0" sldId="266"/>
            <ac:spMk id="62" creationId="{DDB56DB5-0324-4F79-9AB8-CB18C1DC8743}"/>
          </ac:spMkLst>
        </pc:spChg>
        <pc:spChg chg="add del">
          <ac:chgData name="Guest User" userId="" providerId="Windows Live" clId="Web-{BB80BF4B-3129-4A82-8E61-9E1B94820A1C}" dt="2023-06-05T18:52:32.077" v="1"/>
          <ac:spMkLst>
            <pc:docMk/>
            <pc:sldMk cId="0" sldId="266"/>
            <ac:spMk id="63" creationId="{529DF628-3DC1-41BF-9730-E680D7FC23A1}"/>
          </ac:spMkLst>
        </pc:spChg>
        <pc:picChg chg="add del">
          <ac:chgData name="Guest User" userId="" providerId="Windows Live" clId="Web-{BB80BF4B-3129-4A82-8E61-9E1B94820A1C}" dt="2023-06-05T18:52:32.077" v="1"/>
          <ac:picMkLst>
            <pc:docMk/>
            <pc:sldMk cId="0" sldId="266"/>
            <ac:picMk id="57" creationId="{AA085689-791F-4B8F-9F30-12415B97D366}"/>
          </ac:picMkLst>
        </pc:picChg>
        <pc:picChg chg="add del">
          <ac:chgData name="Guest User" userId="" providerId="Windows Live" clId="Web-{BB80BF4B-3129-4A82-8E61-9E1B94820A1C}" dt="2023-06-05T18:52:32.077" v="1"/>
          <ac:picMkLst>
            <pc:docMk/>
            <pc:sldMk cId="0" sldId="266"/>
            <ac:picMk id="58" creationId="{AA3FED7F-6821-47C0-A464-E9278B24129E}"/>
          </ac:picMkLst>
        </pc:picChg>
        <pc:picChg chg="add del">
          <ac:chgData name="Guest User" userId="" providerId="Windows Live" clId="Web-{BB80BF4B-3129-4A82-8E61-9E1B94820A1C}" dt="2023-06-05T18:52:32.077" v="1"/>
          <ac:picMkLst>
            <pc:docMk/>
            <pc:sldMk cId="0" sldId="266"/>
            <ac:picMk id="60" creationId="{561B34F5-88E5-4711-BC16-3005C29AD7C6}"/>
          </ac:picMkLst>
        </pc:picChg>
        <pc:picChg chg="add del">
          <ac:chgData name="Guest User" userId="" providerId="Windows Live" clId="Web-{BB80BF4B-3129-4A82-8E61-9E1B94820A1C}" dt="2023-06-05T18:52:32.077" v="1"/>
          <ac:picMkLst>
            <pc:docMk/>
            <pc:sldMk cId="0" sldId="266"/>
            <ac:picMk id="61" creationId="{4F3661D0-2268-4D3E-88BA-0647BCBE33AF}"/>
          </ac:picMkLst>
        </pc:picChg>
      </pc:sldChg>
      <pc:sldChg chg="addSp delSp mod modClrScheme delDesignElem chgLayout">
        <pc:chgData name="Guest User" userId="" providerId="Windows Live" clId="Web-{BB80BF4B-3129-4A82-8E61-9E1B94820A1C}" dt="2023-06-05T18:52:32.077" v="1"/>
        <pc:sldMkLst>
          <pc:docMk/>
          <pc:sldMk cId="0" sldId="267"/>
        </pc:sldMkLst>
        <pc:spChg chg="add del">
          <ac:chgData name="Guest User" userId="" providerId="Windows Live" clId="Web-{BB80BF4B-3129-4A82-8E61-9E1B94820A1C}" dt="2023-06-05T18:52:32.077" v="1"/>
          <ac:spMkLst>
            <pc:docMk/>
            <pc:sldMk cId="0" sldId="267"/>
            <ac:spMk id="29" creationId="{989BE678-777B-482A-A616-FEDC47B162E5}"/>
          </ac:spMkLst>
        </pc:spChg>
        <pc:spChg chg="add del">
          <ac:chgData name="Guest User" userId="" providerId="Windows Live" clId="Web-{BB80BF4B-3129-4A82-8E61-9E1B94820A1C}" dt="2023-06-05T18:52:32.077" v="1"/>
          <ac:spMkLst>
            <pc:docMk/>
            <pc:sldMk cId="0" sldId="267"/>
            <ac:spMk id="32" creationId="{D28BE0C3-2102-4820-B88B-A448B1840D14}"/>
          </ac:spMkLst>
        </pc:spChg>
        <pc:picChg chg="add del">
          <ac:chgData name="Guest User" userId="" providerId="Windows Live" clId="Web-{BB80BF4B-3129-4A82-8E61-9E1B94820A1C}" dt="2023-06-05T18:52:32.077" v="1"/>
          <ac:picMkLst>
            <pc:docMk/>
            <pc:sldMk cId="0" sldId="267"/>
            <ac:picMk id="27" creationId="{DF19BAF3-7E20-4B9D-B544-BABAEEA1FA75}"/>
          </ac:picMkLst>
        </pc:picChg>
        <pc:picChg chg="add del">
          <ac:chgData name="Guest User" userId="" providerId="Windows Live" clId="Web-{BB80BF4B-3129-4A82-8E61-9E1B94820A1C}" dt="2023-06-05T18:52:32.077" v="1"/>
          <ac:picMkLst>
            <pc:docMk/>
            <pc:sldMk cId="0" sldId="267"/>
            <ac:picMk id="28" creationId="{950648F4-ABCD-4DF0-8641-76CFB2354721}"/>
          </ac:picMkLst>
        </pc:picChg>
        <pc:picChg chg="add del">
          <ac:chgData name="Guest User" userId="" providerId="Windows Live" clId="Web-{BB80BF4B-3129-4A82-8E61-9E1B94820A1C}" dt="2023-06-05T18:52:32.077" v="1"/>
          <ac:picMkLst>
            <pc:docMk/>
            <pc:sldMk cId="0" sldId="267"/>
            <ac:picMk id="30" creationId="{CF1EB4BD-9C7E-4AA3-9681-C7EB0DA6250B}"/>
          </ac:picMkLst>
        </pc:picChg>
        <pc:picChg chg="add del">
          <ac:chgData name="Guest User" userId="" providerId="Windows Live" clId="Web-{BB80BF4B-3129-4A82-8E61-9E1B94820A1C}" dt="2023-06-05T18:52:32.077" v="1"/>
          <ac:picMkLst>
            <pc:docMk/>
            <pc:sldMk cId="0" sldId="267"/>
            <ac:picMk id="31" creationId="{94AAE3AA-3759-4D28-B0EF-575F25A5146C}"/>
          </ac:picMkLst>
        </pc:picChg>
      </pc:sldChg>
      <pc:sldChg chg="addSp delSp mod modClrScheme delDesignElem chgLayout">
        <pc:chgData name="Guest User" userId="" providerId="Windows Live" clId="Web-{BB80BF4B-3129-4A82-8E61-9E1B94820A1C}" dt="2023-06-05T18:52:32.077" v="1"/>
        <pc:sldMkLst>
          <pc:docMk/>
          <pc:sldMk cId="0" sldId="268"/>
        </pc:sldMkLst>
        <pc:spChg chg="add del">
          <ac:chgData name="Guest User" userId="" providerId="Windows Live" clId="Web-{BB80BF4B-3129-4A82-8E61-9E1B94820A1C}" dt="2023-06-05T18:52:32.077" v="1"/>
          <ac:spMkLst>
            <pc:docMk/>
            <pc:sldMk cId="0" sldId="268"/>
            <ac:spMk id="16" creationId="{FE5ECD52-6A23-4FF4-8C32-7B5DE9973ADA}"/>
          </ac:spMkLst>
        </pc:spChg>
        <pc:spChg chg="add del">
          <ac:chgData name="Guest User" userId="" providerId="Windows Live" clId="Web-{BB80BF4B-3129-4A82-8E61-9E1B94820A1C}" dt="2023-06-05T18:52:32.077" v="1"/>
          <ac:spMkLst>
            <pc:docMk/>
            <pc:sldMk cId="0" sldId="268"/>
            <ac:spMk id="22" creationId="{45624C63-3CCA-4EA6-B822-6E710A82062B}"/>
          </ac:spMkLst>
        </pc:spChg>
        <pc:spChg chg="add del">
          <ac:chgData name="Guest User" userId="" providerId="Windows Live" clId="Web-{BB80BF4B-3129-4A82-8E61-9E1B94820A1C}" dt="2023-06-05T18:52:32.077" v="1"/>
          <ac:spMkLst>
            <pc:docMk/>
            <pc:sldMk cId="0" sldId="268"/>
            <ac:spMk id="24" creationId="{0D187C4E-14B9-4504-B200-5127823FA78C}"/>
          </ac:spMkLst>
        </pc:spChg>
        <pc:picChg chg="add del">
          <ac:chgData name="Guest User" userId="" providerId="Windows Live" clId="Web-{BB80BF4B-3129-4A82-8E61-9E1B94820A1C}" dt="2023-06-05T18:52:32.077" v="1"/>
          <ac:picMkLst>
            <pc:docMk/>
            <pc:sldMk cId="0" sldId="268"/>
            <ac:picMk id="12" creationId="{26E32CE1-D113-412E-9933-113646E21F53}"/>
          </ac:picMkLst>
        </pc:picChg>
        <pc:picChg chg="add del">
          <ac:chgData name="Guest User" userId="" providerId="Windows Live" clId="Web-{BB80BF4B-3129-4A82-8E61-9E1B94820A1C}" dt="2023-06-05T18:52:32.077" v="1"/>
          <ac:picMkLst>
            <pc:docMk/>
            <pc:sldMk cId="0" sldId="268"/>
            <ac:picMk id="14" creationId="{117B7C8B-175B-4009-808B-9F66FD108AB3}"/>
          </ac:picMkLst>
        </pc:picChg>
        <pc:picChg chg="add del">
          <ac:chgData name="Guest User" userId="" providerId="Windows Live" clId="Web-{BB80BF4B-3129-4A82-8E61-9E1B94820A1C}" dt="2023-06-05T18:52:32.077" v="1"/>
          <ac:picMkLst>
            <pc:docMk/>
            <pc:sldMk cId="0" sldId="268"/>
            <ac:picMk id="18" creationId="{5C3F2B96-5F34-41C9-8E37-A9CD279A4270}"/>
          </ac:picMkLst>
        </pc:picChg>
        <pc:picChg chg="add del">
          <ac:chgData name="Guest User" userId="" providerId="Windows Live" clId="Web-{BB80BF4B-3129-4A82-8E61-9E1B94820A1C}" dt="2023-06-05T18:52:32.077" v="1"/>
          <ac:picMkLst>
            <pc:docMk/>
            <pc:sldMk cId="0" sldId="268"/>
            <ac:picMk id="20" creationId="{9A4E02BF-4F0E-44E2-A489-075900B7866C}"/>
          </ac:picMkLst>
        </pc:picChg>
      </pc:sldChg>
      <pc:sldChg chg="addSp delSp mod modClrScheme delDesignElem chgLayout">
        <pc:chgData name="Guest User" userId="" providerId="Windows Live" clId="Web-{BB80BF4B-3129-4A82-8E61-9E1B94820A1C}" dt="2023-06-05T18:52:32.077" v="1"/>
        <pc:sldMkLst>
          <pc:docMk/>
          <pc:sldMk cId="0" sldId="269"/>
        </pc:sldMkLst>
        <pc:spChg chg="add del">
          <ac:chgData name="Guest User" userId="" providerId="Windows Live" clId="Web-{BB80BF4B-3129-4A82-8E61-9E1B94820A1C}" dt="2023-06-05T18:52:32.077" v="1"/>
          <ac:spMkLst>
            <pc:docMk/>
            <pc:sldMk cId="0" sldId="269"/>
            <ac:spMk id="76" creationId="{989BE678-777B-482A-A616-FEDC47B162E5}"/>
          </ac:spMkLst>
        </pc:spChg>
        <pc:spChg chg="add del">
          <ac:chgData name="Guest User" userId="" providerId="Windows Live" clId="Web-{BB80BF4B-3129-4A82-8E61-9E1B94820A1C}" dt="2023-06-05T18:52:32.077" v="1"/>
          <ac:spMkLst>
            <pc:docMk/>
            <pc:sldMk cId="0" sldId="269"/>
            <ac:spMk id="82" creationId="{D28BE0C3-2102-4820-B88B-A448B1840D14}"/>
          </ac:spMkLst>
        </pc:spChg>
        <pc:picChg chg="add del">
          <ac:chgData name="Guest User" userId="" providerId="Windows Live" clId="Web-{BB80BF4B-3129-4A82-8E61-9E1B94820A1C}" dt="2023-06-05T18:52:32.077" v="1"/>
          <ac:picMkLst>
            <pc:docMk/>
            <pc:sldMk cId="0" sldId="269"/>
            <ac:picMk id="72" creationId="{DF19BAF3-7E20-4B9D-B544-BABAEEA1FA75}"/>
          </ac:picMkLst>
        </pc:picChg>
        <pc:picChg chg="add del">
          <ac:chgData name="Guest User" userId="" providerId="Windows Live" clId="Web-{BB80BF4B-3129-4A82-8E61-9E1B94820A1C}" dt="2023-06-05T18:52:32.077" v="1"/>
          <ac:picMkLst>
            <pc:docMk/>
            <pc:sldMk cId="0" sldId="269"/>
            <ac:picMk id="74" creationId="{950648F4-ABCD-4DF0-8641-76CFB2354721}"/>
          </ac:picMkLst>
        </pc:picChg>
        <pc:picChg chg="add del">
          <ac:chgData name="Guest User" userId="" providerId="Windows Live" clId="Web-{BB80BF4B-3129-4A82-8E61-9E1B94820A1C}" dt="2023-06-05T18:52:32.077" v="1"/>
          <ac:picMkLst>
            <pc:docMk/>
            <pc:sldMk cId="0" sldId="269"/>
            <ac:picMk id="78" creationId="{CF1EB4BD-9C7E-4AA3-9681-C7EB0DA6250B}"/>
          </ac:picMkLst>
        </pc:picChg>
        <pc:picChg chg="add del">
          <ac:chgData name="Guest User" userId="" providerId="Windows Live" clId="Web-{BB80BF4B-3129-4A82-8E61-9E1B94820A1C}" dt="2023-06-05T18:52:32.077" v="1"/>
          <ac:picMkLst>
            <pc:docMk/>
            <pc:sldMk cId="0" sldId="269"/>
            <ac:picMk id="80" creationId="{94AAE3AA-3759-4D28-B0EF-575F25A5146C}"/>
          </ac:picMkLst>
        </pc:picChg>
      </pc:sldChg>
      <pc:sldChg chg="addSp delSp mod modClrScheme delDesignElem chgLayout">
        <pc:chgData name="Guest User" userId="" providerId="Windows Live" clId="Web-{BB80BF4B-3129-4A82-8E61-9E1B94820A1C}" dt="2023-06-05T18:52:32.077" v="1"/>
        <pc:sldMkLst>
          <pc:docMk/>
          <pc:sldMk cId="0" sldId="270"/>
        </pc:sldMkLst>
        <pc:spChg chg="add del">
          <ac:chgData name="Guest User" userId="" providerId="Windows Live" clId="Web-{BB80BF4B-3129-4A82-8E61-9E1B94820A1C}" dt="2023-06-05T18:52:32.077" v="1"/>
          <ac:spMkLst>
            <pc:docMk/>
            <pc:sldMk cId="0" sldId="270"/>
            <ac:spMk id="60" creationId="{989BE678-777B-482A-A616-FEDC47B162E5}"/>
          </ac:spMkLst>
        </pc:spChg>
        <pc:spChg chg="add del">
          <ac:chgData name="Guest User" userId="" providerId="Windows Live" clId="Web-{BB80BF4B-3129-4A82-8E61-9E1B94820A1C}" dt="2023-06-05T18:52:32.077" v="1"/>
          <ac:spMkLst>
            <pc:docMk/>
            <pc:sldMk cId="0" sldId="270"/>
            <ac:spMk id="66" creationId="{D28BE0C3-2102-4820-B88B-A448B1840D14}"/>
          </ac:spMkLst>
        </pc:spChg>
        <pc:picChg chg="add del">
          <ac:chgData name="Guest User" userId="" providerId="Windows Live" clId="Web-{BB80BF4B-3129-4A82-8E61-9E1B94820A1C}" dt="2023-06-05T18:52:32.077" v="1"/>
          <ac:picMkLst>
            <pc:docMk/>
            <pc:sldMk cId="0" sldId="270"/>
            <ac:picMk id="56" creationId="{DF19BAF3-7E20-4B9D-B544-BABAEEA1FA75}"/>
          </ac:picMkLst>
        </pc:picChg>
        <pc:picChg chg="add del">
          <ac:chgData name="Guest User" userId="" providerId="Windows Live" clId="Web-{BB80BF4B-3129-4A82-8E61-9E1B94820A1C}" dt="2023-06-05T18:52:32.077" v="1"/>
          <ac:picMkLst>
            <pc:docMk/>
            <pc:sldMk cId="0" sldId="270"/>
            <ac:picMk id="58" creationId="{950648F4-ABCD-4DF0-8641-76CFB2354721}"/>
          </ac:picMkLst>
        </pc:picChg>
        <pc:picChg chg="add del">
          <ac:chgData name="Guest User" userId="" providerId="Windows Live" clId="Web-{BB80BF4B-3129-4A82-8E61-9E1B94820A1C}" dt="2023-06-05T18:52:32.077" v="1"/>
          <ac:picMkLst>
            <pc:docMk/>
            <pc:sldMk cId="0" sldId="270"/>
            <ac:picMk id="62" creationId="{CF1EB4BD-9C7E-4AA3-9681-C7EB0DA6250B}"/>
          </ac:picMkLst>
        </pc:picChg>
        <pc:picChg chg="add del">
          <ac:chgData name="Guest User" userId="" providerId="Windows Live" clId="Web-{BB80BF4B-3129-4A82-8E61-9E1B94820A1C}" dt="2023-06-05T18:52:32.077" v="1"/>
          <ac:picMkLst>
            <pc:docMk/>
            <pc:sldMk cId="0" sldId="270"/>
            <ac:picMk id="64" creationId="{94AAE3AA-3759-4D28-B0EF-575F25A5146C}"/>
          </ac:picMkLst>
        </pc:picChg>
      </pc:sldChg>
      <pc:sldChg chg="addSp delSp mod modClrScheme delDesignElem chgLayout">
        <pc:chgData name="Guest User" userId="" providerId="Windows Live" clId="Web-{BB80BF4B-3129-4A82-8E61-9E1B94820A1C}" dt="2023-06-05T18:52:32.077" v="1"/>
        <pc:sldMkLst>
          <pc:docMk/>
          <pc:sldMk cId="0" sldId="272"/>
        </pc:sldMkLst>
        <pc:spChg chg="add del">
          <ac:chgData name="Guest User" userId="" providerId="Windows Live" clId="Web-{BB80BF4B-3129-4A82-8E61-9E1B94820A1C}" dt="2023-06-05T18:52:32.077" v="1"/>
          <ac:spMkLst>
            <pc:docMk/>
            <pc:sldMk cId="0" sldId="272"/>
            <ac:spMk id="12" creationId="{FE5ECD52-6A23-4FF4-8C32-7B5DE9973ADA}"/>
          </ac:spMkLst>
        </pc:spChg>
        <pc:spChg chg="add del">
          <ac:chgData name="Guest User" userId="" providerId="Windows Live" clId="Web-{BB80BF4B-3129-4A82-8E61-9E1B94820A1C}" dt="2023-06-05T18:52:32.077" v="1"/>
          <ac:spMkLst>
            <pc:docMk/>
            <pc:sldMk cId="0" sldId="272"/>
            <ac:spMk id="18" creationId="{45624C63-3CCA-4EA6-B822-6E710A82062B}"/>
          </ac:spMkLst>
        </pc:spChg>
        <pc:spChg chg="add del">
          <ac:chgData name="Guest User" userId="" providerId="Windows Live" clId="Web-{BB80BF4B-3129-4A82-8E61-9E1B94820A1C}" dt="2023-06-05T18:52:32.077" v="1"/>
          <ac:spMkLst>
            <pc:docMk/>
            <pc:sldMk cId="0" sldId="272"/>
            <ac:spMk id="20" creationId="{0D187C4E-14B9-4504-B200-5127823FA78C}"/>
          </ac:spMkLst>
        </pc:spChg>
        <pc:picChg chg="add del">
          <ac:chgData name="Guest User" userId="" providerId="Windows Live" clId="Web-{BB80BF4B-3129-4A82-8E61-9E1B94820A1C}" dt="2023-06-05T18:52:32.077" v="1"/>
          <ac:picMkLst>
            <pc:docMk/>
            <pc:sldMk cId="0" sldId="272"/>
            <ac:picMk id="8" creationId="{26E32CE1-D113-412E-9933-113646E21F53}"/>
          </ac:picMkLst>
        </pc:picChg>
        <pc:picChg chg="add del">
          <ac:chgData name="Guest User" userId="" providerId="Windows Live" clId="Web-{BB80BF4B-3129-4A82-8E61-9E1B94820A1C}" dt="2023-06-05T18:52:32.077" v="1"/>
          <ac:picMkLst>
            <pc:docMk/>
            <pc:sldMk cId="0" sldId="272"/>
            <ac:picMk id="10" creationId="{117B7C8B-175B-4009-808B-9F66FD108AB3}"/>
          </ac:picMkLst>
        </pc:picChg>
        <pc:picChg chg="add del">
          <ac:chgData name="Guest User" userId="" providerId="Windows Live" clId="Web-{BB80BF4B-3129-4A82-8E61-9E1B94820A1C}" dt="2023-06-05T18:52:32.077" v="1"/>
          <ac:picMkLst>
            <pc:docMk/>
            <pc:sldMk cId="0" sldId="272"/>
            <ac:picMk id="14" creationId="{5C3F2B96-5F34-41C9-8E37-A9CD279A4270}"/>
          </ac:picMkLst>
        </pc:picChg>
        <pc:picChg chg="add del">
          <ac:chgData name="Guest User" userId="" providerId="Windows Live" clId="Web-{BB80BF4B-3129-4A82-8E61-9E1B94820A1C}" dt="2023-06-05T18:52:32.077" v="1"/>
          <ac:picMkLst>
            <pc:docMk/>
            <pc:sldMk cId="0" sldId="272"/>
            <ac:picMk id="16" creationId="{9A4E02BF-4F0E-44E2-A489-075900B7866C}"/>
          </ac:picMkLst>
        </pc:picChg>
      </pc:sldChg>
      <pc:sldChg chg="addSp delSp mod modClrScheme delDesignElem chgLayout">
        <pc:chgData name="Guest User" userId="" providerId="Windows Live" clId="Web-{BB80BF4B-3129-4A82-8E61-9E1B94820A1C}" dt="2023-06-05T18:52:32.077" v="1"/>
        <pc:sldMkLst>
          <pc:docMk/>
          <pc:sldMk cId="0" sldId="274"/>
        </pc:sldMkLst>
        <pc:spChg chg="add del">
          <ac:chgData name="Guest User" userId="" providerId="Windows Live" clId="Web-{BB80BF4B-3129-4A82-8E61-9E1B94820A1C}" dt="2023-06-05T18:52:32.077" v="1"/>
          <ac:spMkLst>
            <pc:docMk/>
            <pc:sldMk cId="0" sldId="274"/>
            <ac:spMk id="26" creationId="{989BE678-777B-482A-A616-FEDC47B162E5}"/>
          </ac:spMkLst>
        </pc:spChg>
        <pc:spChg chg="add del">
          <ac:chgData name="Guest User" userId="" providerId="Windows Live" clId="Web-{BB80BF4B-3129-4A82-8E61-9E1B94820A1C}" dt="2023-06-05T18:52:32.077" v="1"/>
          <ac:spMkLst>
            <pc:docMk/>
            <pc:sldMk cId="0" sldId="274"/>
            <ac:spMk id="29" creationId="{D28BE0C3-2102-4820-B88B-A448B1840D14}"/>
          </ac:spMkLst>
        </pc:spChg>
        <pc:picChg chg="add del">
          <ac:chgData name="Guest User" userId="" providerId="Windows Live" clId="Web-{BB80BF4B-3129-4A82-8E61-9E1B94820A1C}" dt="2023-06-05T18:52:32.077" v="1"/>
          <ac:picMkLst>
            <pc:docMk/>
            <pc:sldMk cId="0" sldId="274"/>
            <ac:picMk id="24" creationId="{DF19BAF3-7E20-4B9D-B544-BABAEEA1FA75}"/>
          </ac:picMkLst>
        </pc:picChg>
        <pc:picChg chg="add del">
          <ac:chgData name="Guest User" userId="" providerId="Windows Live" clId="Web-{BB80BF4B-3129-4A82-8E61-9E1B94820A1C}" dt="2023-06-05T18:52:32.077" v="1"/>
          <ac:picMkLst>
            <pc:docMk/>
            <pc:sldMk cId="0" sldId="274"/>
            <ac:picMk id="25" creationId="{950648F4-ABCD-4DF0-8641-76CFB2354721}"/>
          </ac:picMkLst>
        </pc:picChg>
        <pc:picChg chg="add del">
          <ac:chgData name="Guest User" userId="" providerId="Windows Live" clId="Web-{BB80BF4B-3129-4A82-8E61-9E1B94820A1C}" dt="2023-06-05T18:52:32.077" v="1"/>
          <ac:picMkLst>
            <pc:docMk/>
            <pc:sldMk cId="0" sldId="274"/>
            <ac:picMk id="27" creationId="{CF1EB4BD-9C7E-4AA3-9681-C7EB0DA6250B}"/>
          </ac:picMkLst>
        </pc:picChg>
        <pc:picChg chg="add del">
          <ac:chgData name="Guest User" userId="" providerId="Windows Live" clId="Web-{BB80BF4B-3129-4A82-8E61-9E1B94820A1C}" dt="2023-06-05T18:52:32.077" v="1"/>
          <ac:picMkLst>
            <pc:docMk/>
            <pc:sldMk cId="0" sldId="274"/>
            <ac:picMk id="28" creationId="{94AAE3AA-3759-4D28-B0EF-575F25A5146C}"/>
          </ac:picMkLst>
        </pc:picChg>
      </pc:sldChg>
      <pc:sldChg chg="addSp delSp mod modClrScheme delDesignElem chgLayout">
        <pc:chgData name="Guest User" userId="" providerId="Windows Live" clId="Web-{BB80BF4B-3129-4A82-8E61-9E1B94820A1C}" dt="2023-06-05T18:52:32.077" v="1"/>
        <pc:sldMkLst>
          <pc:docMk/>
          <pc:sldMk cId="0" sldId="275"/>
        </pc:sldMkLst>
        <pc:spChg chg="add del">
          <ac:chgData name="Guest User" userId="" providerId="Windows Live" clId="Web-{BB80BF4B-3129-4A82-8E61-9E1B94820A1C}" dt="2023-06-05T18:52:32.077" v="1"/>
          <ac:spMkLst>
            <pc:docMk/>
            <pc:sldMk cId="0" sldId="275"/>
            <ac:spMk id="29" creationId="{FE5ECD52-6A23-4FF4-8C32-7B5DE9973ADA}"/>
          </ac:spMkLst>
        </pc:spChg>
        <pc:spChg chg="add del">
          <ac:chgData name="Guest User" userId="" providerId="Windows Live" clId="Web-{BB80BF4B-3129-4A82-8E61-9E1B94820A1C}" dt="2023-06-05T18:52:32.077" v="1"/>
          <ac:spMkLst>
            <pc:docMk/>
            <pc:sldMk cId="0" sldId="275"/>
            <ac:spMk id="35" creationId="{45624C63-3CCA-4EA6-B822-6E710A82062B}"/>
          </ac:spMkLst>
        </pc:spChg>
        <pc:spChg chg="add del">
          <ac:chgData name="Guest User" userId="" providerId="Windows Live" clId="Web-{BB80BF4B-3129-4A82-8E61-9E1B94820A1C}" dt="2023-06-05T18:52:32.077" v="1"/>
          <ac:spMkLst>
            <pc:docMk/>
            <pc:sldMk cId="0" sldId="275"/>
            <ac:spMk id="37" creationId="{0D187C4E-14B9-4504-B200-5127823FA78C}"/>
          </ac:spMkLst>
        </pc:spChg>
        <pc:picChg chg="add del">
          <ac:chgData name="Guest User" userId="" providerId="Windows Live" clId="Web-{BB80BF4B-3129-4A82-8E61-9E1B94820A1C}" dt="2023-06-05T18:52:32.077" v="1"/>
          <ac:picMkLst>
            <pc:docMk/>
            <pc:sldMk cId="0" sldId="275"/>
            <ac:picMk id="25" creationId="{26E32CE1-D113-412E-9933-113646E21F53}"/>
          </ac:picMkLst>
        </pc:picChg>
        <pc:picChg chg="add del">
          <ac:chgData name="Guest User" userId="" providerId="Windows Live" clId="Web-{BB80BF4B-3129-4A82-8E61-9E1B94820A1C}" dt="2023-06-05T18:52:32.077" v="1"/>
          <ac:picMkLst>
            <pc:docMk/>
            <pc:sldMk cId="0" sldId="275"/>
            <ac:picMk id="27" creationId="{117B7C8B-175B-4009-808B-9F66FD108AB3}"/>
          </ac:picMkLst>
        </pc:picChg>
        <pc:picChg chg="add del">
          <ac:chgData name="Guest User" userId="" providerId="Windows Live" clId="Web-{BB80BF4B-3129-4A82-8E61-9E1B94820A1C}" dt="2023-06-05T18:52:32.077" v="1"/>
          <ac:picMkLst>
            <pc:docMk/>
            <pc:sldMk cId="0" sldId="275"/>
            <ac:picMk id="31" creationId="{5C3F2B96-5F34-41C9-8E37-A9CD279A4270}"/>
          </ac:picMkLst>
        </pc:picChg>
        <pc:picChg chg="add del">
          <ac:chgData name="Guest User" userId="" providerId="Windows Live" clId="Web-{BB80BF4B-3129-4A82-8E61-9E1B94820A1C}" dt="2023-06-05T18:52:32.077" v="1"/>
          <ac:picMkLst>
            <pc:docMk/>
            <pc:sldMk cId="0" sldId="275"/>
            <ac:picMk id="33" creationId="{9A4E02BF-4F0E-44E2-A489-075900B7866C}"/>
          </ac:picMkLst>
        </pc:picChg>
      </pc:sldChg>
      <pc:sldChg chg="addSp delSp mod modClrScheme delDesignElem chgLayout">
        <pc:chgData name="Guest User" userId="" providerId="Windows Live" clId="Web-{BB80BF4B-3129-4A82-8E61-9E1B94820A1C}" dt="2023-06-05T18:52:32.077" v="1"/>
        <pc:sldMkLst>
          <pc:docMk/>
          <pc:sldMk cId="0" sldId="279"/>
        </pc:sldMkLst>
        <pc:spChg chg="add del">
          <ac:chgData name="Guest User" userId="" providerId="Windows Live" clId="Web-{BB80BF4B-3129-4A82-8E61-9E1B94820A1C}" dt="2023-06-05T18:52:32.077" v="1"/>
          <ac:spMkLst>
            <pc:docMk/>
            <pc:sldMk cId="0" sldId="279"/>
            <ac:spMk id="27" creationId="{D138FED9-7840-470D-BB14-BF4696ADA7FC}"/>
          </ac:spMkLst>
        </pc:spChg>
        <pc:spChg chg="add del">
          <ac:chgData name="Guest User" userId="" providerId="Windows Live" clId="Web-{BB80BF4B-3129-4A82-8E61-9E1B94820A1C}" dt="2023-06-05T18:52:32.077" v="1"/>
          <ac:spMkLst>
            <pc:docMk/>
            <pc:sldMk cId="0" sldId="279"/>
            <ac:spMk id="30" creationId="{B9C04DC5-313B-4FE4-B868-5672A376419F}"/>
          </ac:spMkLst>
        </pc:spChg>
        <pc:spChg chg="add del">
          <ac:chgData name="Guest User" userId="" providerId="Windows Live" clId="Web-{BB80BF4B-3129-4A82-8E61-9E1B94820A1C}" dt="2023-06-05T18:52:32.077" v="1"/>
          <ac:spMkLst>
            <pc:docMk/>
            <pc:sldMk cId="0" sldId="279"/>
            <ac:spMk id="33" creationId="{329FDD08-42D8-4AFF-90E5-5DAA5BC4CBD8}"/>
          </ac:spMkLst>
        </pc:spChg>
        <pc:spChg chg="add del">
          <ac:chgData name="Guest User" userId="" providerId="Windows Live" clId="Web-{BB80BF4B-3129-4A82-8E61-9E1B94820A1C}" dt="2023-06-05T18:52:32.077" v="1"/>
          <ac:spMkLst>
            <pc:docMk/>
            <pc:sldMk cId="0" sldId="279"/>
            <ac:spMk id="34" creationId="{C89FDD9F-84AD-4824-89D2-9E286F5651E3}"/>
          </ac:spMkLst>
        </pc:spChg>
        <pc:spChg chg="add del">
          <ac:chgData name="Guest User" userId="" providerId="Windows Live" clId="Web-{BB80BF4B-3129-4A82-8E61-9E1B94820A1C}" dt="2023-06-05T18:52:32.077" v="1"/>
          <ac:spMkLst>
            <pc:docMk/>
            <pc:sldMk cId="0" sldId="279"/>
            <ac:spMk id="35" creationId="{0AFF99B9-09FA-411A-8B54-D714B2EE9A68}"/>
          </ac:spMkLst>
        </pc:spChg>
        <pc:spChg chg="add del">
          <ac:chgData name="Guest User" userId="" providerId="Windows Live" clId="Web-{BB80BF4B-3129-4A82-8E61-9E1B94820A1C}" dt="2023-06-05T18:52:32.077" v="1"/>
          <ac:spMkLst>
            <pc:docMk/>
            <pc:sldMk cId="0" sldId="279"/>
            <ac:spMk id="36" creationId="{7E6CE931-52B0-4AD0-991F-0648E313BF3A}"/>
          </ac:spMkLst>
        </pc:spChg>
        <pc:picChg chg="add del">
          <ac:chgData name="Guest User" userId="" providerId="Windows Live" clId="Web-{BB80BF4B-3129-4A82-8E61-9E1B94820A1C}" dt="2023-06-05T18:52:32.077" v="1"/>
          <ac:picMkLst>
            <pc:docMk/>
            <pc:sldMk cId="0" sldId="279"/>
            <ac:picMk id="28" creationId="{7594FC8B-8CD2-407F-94F1-9C71F5AEC2B6}"/>
          </ac:picMkLst>
        </pc:picChg>
        <pc:picChg chg="add del">
          <ac:chgData name="Guest User" userId="" providerId="Windows Live" clId="Web-{BB80BF4B-3129-4A82-8E61-9E1B94820A1C}" dt="2023-06-05T18:52:32.077" v="1"/>
          <ac:picMkLst>
            <pc:docMk/>
            <pc:sldMk cId="0" sldId="279"/>
            <ac:picMk id="29" creationId="{DBABC971-8D40-4A4F-AC60-28B9172789B9}"/>
          </ac:picMkLst>
        </pc:picChg>
        <pc:picChg chg="add del">
          <ac:chgData name="Guest User" userId="" providerId="Windows Live" clId="Web-{BB80BF4B-3129-4A82-8E61-9E1B94820A1C}" dt="2023-06-05T18:52:32.077" v="1"/>
          <ac:picMkLst>
            <pc:docMk/>
            <pc:sldMk cId="0" sldId="279"/>
            <ac:picMk id="31" creationId="{791AE23E-90C9-4963-96E2-8DADBFC3BC09}"/>
          </ac:picMkLst>
        </pc:picChg>
        <pc:picChg chg="add del">
          <ac:chgData name="Guest User" userId="" providerId="Windows Live" clId="Web-{BB80BF4B-3129-4A82-8E61-9E1B94820A1C}" dt="2023-06-05T18:52:32.077" v="1"/>
          <ac:picMkLst>
            <pc:docMk/>
            <pc:sldMk cId="0" sldId="279"/>
            <ac:picMk id="32" creationId="{C5F93E90-4379-4AAC-B021-E5FA6D974AED}"/>
          </ac:picMkLst>
        </pc:picChg>
      </pc:sldChg>
      <pc:sldChg chg="addSp delSp mod modClrScheme delDesignElem chgLayout">
        <pc:chgData name="Guest User" userId="" providerId="Windows Live" clId="Web-{BB80BF4B-3129-4A82-8E61-9E1B94820A1C}" dt="2023-06-05T18:52:32.077" v="1"/>
        <pc:sldMkLst>
          <pc:docMk/>
          <pc:sldMk cId="0" sldId="280"/>
        </pc:sldMkLst>
        <pc:spChg chg="add del">
          <ac:chgData name="Guest User" userId="" providerId="Windows Live" clId="Web-{BB80BF4B-3129-4A82-8E61-9E1B94820A1C}" dt="2023-06-05T18:52:32.077" v="1"/>
          <ac:spMkLst>
            <pc:docMk/>
            <pc:sldMk cId="0" sldId="280"/>
            <ac:spMk id="22" creationId="{989BE678-777B-482A-A616-FEDC47B162E5}"/>
          </ac:spMkLst>
        </pc:spChg>
        <pc:spChg chg="add del">
          <ac:chgData name="Guest User" userId="" providerId="Windows Live" clId="Web-{BB80BF4B-3129-4A82-8E61-9E1B94820A1C}" dt="2023-06-05T18:52:32.077" v="1"/>
          <ac:spMkLst>
            <pc:docMk/>
            <pc:sldMk cId="0" sldId="280"/>
            <ac:spMk id="25" creationId="{D28BE0C3-2102-4820-B88B-A448B1840D14}"/>
          </ac:spMkLst>
        </pc:spChg>
        <pc:picChg chg="add del">
          <ac:chgData name="Guest User" userId="" providerId="Windows Live" clId="Web-{BB80BF4B-3129-4A82-8E61-9E1B94820A1C}" dt="2023-06-05T18:52:32.077" v="1"/>
          <ac:picMkLst>
            <pc:docMk/>
            <pc:sldMk cId="0" sldId="280"/>
            <ac:picMk id="20" creationId="{DF19BAF3-7E20-4B9D-B544-BABAEEA1FA75}"/>
          </ac:picMkLst>
        </pc:picChg>
        <pc:picChg chg="add del">
          <ac:chgData name="Guest User" userId="" providerId="Windows Live" clId="Web-{BB80BF4B-3129-4A82-8E61-9E1B94820A1C}" dt="2023-06-05T18:52:32.077" v="1"/>
          <ac:picMkLst>
            <pc:docMk/>
            <pc:sldMk cId="0" sldId="280"/>
            <ac:picMk id="21" creationId="{950648F4-ABCD-4DF0-8641-76CFB2354721}"/>
          </ac:picMkLst>
        </pc:picChg>
        <pc:picChg chg="add del">
          <ac:chgData name="Guest User" userId="" providerId="Windows Live" clId="Web-{BB80BF4B-3129-4A82-8E61-9E1B94820A1C}" dt="2023-06-05T18:52:32.077" v="1"/>
          <ac:picMkLst>
            <pc:docMk/>
            <pc:sldMk cId="0" sldId="280"/>
            <ac:picMk id="23" creationId="{CF1EB4BD-9C7E-4AA3-9681-C7EB0DA6250B}"/>
          </ac:picMkLst>
        </pc:picChg>
        <pc:picChg chg="add del">
          <ac:chgData name="Guest User" userId="" providerId="Windows Live" clId="Web-{BB80BF4B-3129-4A82-8E61-9E1B94820A1C}" dt="2023-06-05T18:52:32.077" v="1"/>
          <ac:picMkLst>
            <pc:docMk/>
            <pc:sldMk cId="0" sldId="280"/>
            <ac:picMk id="24" creationId="{94AAE3AA-3759-4D28-B0EF-575F25A5146C}"/>
          </ac:picMkLst>
        </pc:picChg>
      </pc:sldChg>
      <pc:sldChg chg="mod modClrScheme chgLayout">
        <pc:chgData name="Guest User" userId="" providerId="Windows Live" clId="Web-{BB80BF4B-3129-4A82-8E61-9E1B94820A1C}" dt="2023-06-05T18:52:32.077" v="1"/>
        <pc:sldMkLst>
          <pc:docMk/>
          <pc:sldMk cId="0" sldId="281"/>
        </pc:sldMkLst>
      </pc:sldChg>
      <pc:sldChg chg="mod modClrScheme chgLayout">
        <pc:chgData name="Guest User" userId="" providerId="Windows Live" clId="Web-{BB80BF4B-3129-4A82-8E61-9E1B94820A1C}" dt="2023-06-05T18:52:32.077" v="1"/>
        <pc:sldMkLst>
          <pc:docMk/>
          <pc:sldMk cId="0" sldId="282"/>
        </pc:sldMkLst>
      </pc:sldChg>
      <pc:sldChg chg="mod modClrScheme chgLayout">
        <pc:chgData name="Guest User" userId="" providerId="Windows Live" clId="Web-{BB80BF4B-3129-4A82-8E61-9E1B94820A1C}" dt="2023-06-05T18:52:32.077" v="1"/>
        <pc:sldMkLst>
          <pc:docMk/>
          <pc:sldMk cId="0" sldId="285"/>
        </pc:sldMkLst>
      </pc:sldChg>
      <pc:sldChg chg="addSp delSp modSp mod setBg modClrScheme chgLayout">
        <pc:chgData name="Guest User" userId="" providerId="Windows Live" clId="Web-{BB80BF4B-3129-4A82-8E61-9E1B94820A1C}" dt="2023-06-05T19:06:52.315" v="48" actId="14100"/>
        <pc:sldMkLst>
          <pc:docMk/>
          <pc:sldMk cId="0" sldId="286"/>
        </pc:sldMkLst>
        <pc:spChg chg="mod">
          <ac:chgData name="Guest User" userId="" providerId="Windows Live" clId="Web-{BB80BF4B-3129-4A82-8E61-9E1B94820A1C}" dt="2023-06-05T19:06:24.611" v="40"/>
          <ac:spMkLst>
            <pc:docMk/>
            <pc:sldMk cId="0" sldId="286"/>
            <ac:spMk id="2" creationId="{00000000-0000-0000-0000-000000000000}"/>
          </ac:spMkLst>
        </pc:spChg>
        <pc:spChg chg="add del">
          <ac:chgData name="Guest User" userId="" providerId="Windows Live" clId="Web-{BB80BF4B-3129-4A82-8E61-9E1B94820A1C}" dt="2023-06-05T19:05:38.608" v="28"/>
          <ac:spMkLst>
            <pc:docMk/>
            <pc:sldMk cId="0" sldId="286"/>
            <ac:spMk id="13" creationId="{B9C04DC5-313B-4FE4-B868-5672A376419F}"/>
          </ac:spMkLst>
        </pc:spChg>
        <pc:spChg chg="add del">
          <ac:chgData name="Guest User" userId="" providerId="Windows Live" clId="Web-{BB80BF4B-3129-4A82-8E61-9E1B94820A1C}" dt="2023-06-05T19:05:38.608" v="28"/>
          <ac:spMkLst>
            <pc:docMk/>
            <pc:sldMk cId="0" sldId="286"/>
            <ac:spMk id="19" creationId="{329FDD08-42D8-4AFF-90E5-5DAA5BC4CBD8}"/>
          </ac:spMkLst>
        </pc:spChg>
        <pc:spChg chg="add del">
          <ac:chgData name="Guest User" userId="" providerId="Windows Live" clId="Web-{BB80BF4B-3129-4A82-8E61-9E1B94820A1C}" dt="2023-06-05T19:05:38.608" v="28"/>
          <ac:spMkLst>
            <pc:docMk/>
            <pc:sldMk cId="0" sldId="286"/>
            <ac:spMk id="21" creationId="{36F25694-32E2-4CF0-B69B-E0ADBC984B44}"/>
          </ac:spMkLst>
        </pc:spChg>
        <pc:spChg chg="add del">
          <ac:chgData name="Guest User" userId="" providerId="Windows Live" clId="Web-{BB80BF4B-3129-4A82-8E61-9E1B94820A1C}" dt="2023-06-05T19:06:01.062" v="34"/>
          <ac:spMkLst>
            <pc:docMk/>
            <pc:sldMk cId="0" sldId="286"/>
            <ac:spMk id="25" creationId="{B9C04DC5-313B-4FE4-B868-5672A376419F}"/>
          </ac:spMkLst>
        </pc:spChg>
        <pc:spChg chg="add del">
          <ac:chgData name="Guest User" userId="" providerId="Windows Live" clId="Web-{BB80BF4B-3129-4A82-8E61-9E1B94820A1C}" dt="2023-06-05T19:06:01.062" v="34"/>
          <ac:spMkLst>
            <pc:docMk/>
            <pc:sldMk cId="0" sldId="286"/>
            <ac:spMk id="28" creationId="{329FDD08-42D8-4AFF-90E5-5DAA5BC4CBD8}"/>
          </ac:spMkLst>
        </pc:spChg>
        <pc:spChg chg="add del">
          <ac:chgData name="Guest User" userId="" providerId="Windows Live" clId="Web-{BB80BF4B-3129-4A82-8E61-9E1B94820A1C}" dt="2023-06-05T19:06:01.062" v="34"/>
          <ac:spMkLst>
            <pc:docMk/>
            <pc:sldMk cId="0" sldId="286"/>
            <ac:spMk id="29" creationId="{CCC86F1E-8E2D-4B0B-BB05-41E8E936CB9B}"/>
          </ac:spMkLst>
        </pc:spChg>
        <pc:spChg chg="add del">
          <ac:chgData name="Guest User" userId="" providerId="Windows Live" clId="Web-{BB80BF4B-3129-4A82-8E61-9E1B94820A1C}" dt="2023-06-05T19:06:24.611" v="40"/>
          <ac:spMkLst>
            <pc:docMk/>
            <pc:sldMk cId="0" sldId="286"/>
            <ac:spMk id="38" creationId="{B9C04DC5-313B-4FE4-B868-5672A376419F}"/>
          </ac:spMkLst>
        </pc:spChg>
        <pc:spChg chg="add del">
          <ac:chgData name="Guest User" userId="" providerId="Windows Live" clId="Web-{BB80BF4B-3129-4A82-8E61-9E1B94820A1C}" dt="2023-06-05T19:06:24.611" v="40"/>
          <ac:spMkLst>
            <pc:docMk/>
            <pc:sldMk cId="0" sldId="286"/>
            <ac:spMk id="44" creationId="{329FDD08-42D8-4AFF-90E5-5DAA5BC4CBD8}"/>
          </ac:spMkLst>
        </pc:spChg>
        <pc:spChg chg="add del">
          <ac:chgData name="Guest User" userId="" providerId="Windows Live" clId="Web-{BB80BF4B-3129-4A82-8E61-9E1B94820A1C}" dt="2023-06-05T19:06:24.611" v="40"/>
          <ac:spMkLst>
            <pc:docMk/>
            <pc:sldMk cId="0" sldId="286"/>
            <ac:spMk id="46" creationId="{4C1E981B-F06E-48B4-9275-F4B261AFCAC0}"/>
          </ac:spMkLst>
        </pc:spChg>
        <pc:spChg chg="add del">
          <ac:chgData name="Guest User" userId="" providerId="Windows Live" clId="Web-{BB80BF4B-3129-4A82-8E61-9E1B94820A1C}" dt="2023-06-05T19:06:24.611" v="40"/>
          <ac:spMkLst>
            <pc:docMk/>
            <pc:sldMk cId="0" sldId="286"/>
            <ac:spMk id="48" creationId="{312E2C24-0CD2-4071-8CE2-B059993A99EF}"/>
          </ac:spMkLst>
        </pc:spChg>
        <pc:spChg chg="add del">
          <ac:chgData name="Guest User" userId="" providerId="Windows Live" clId="Web-{BB80BF4B-3129-4A82-8E61-9E1B94820A1C}" dt="2023-06-05T19:06:24.611" v="40"/>
          <ac:spMkLst>
            <pc:docMk/>
            <pc:sldMk cId="0" sldId="286"/>
            <ac:spMk id="50" creationId="{24F1DC13-C830-4B86-A9C6-927F5C55DBD7}"/>
          </ac:spMkLst>
        </pc:spChg>
        <pc:spChg chg="add">
          <ac:chgData name="Guest User" userId="" providerId="Windows Live" clId="Web-{BB80BF4B-3129-4A82-8E61-9E1B94820A1C}" dt="2023-06-05T19:06:24.611" v="40"/>
          <ac:spMkLst>
            <pc:docMk/>
            <pc:sldMk cId="0" sldId="286"/>
            <ac:spMk id="59" creationId="{B9C04DC5-313B-4FE4-B868-5672A376419F}"/>
          </ac:spMkLst>
        </pc:spChg>
        <pc:spChg chg="add">
          <ac:chgData name="Guest User" userId="" providerId="Windows Live" clId="Web-{BB80BF4B-3129-4A82-8E61-9E1B94820A1C}" dt="2023-06-05T19:06:24.611" v="40"/>
          <ac:spMkLst>
            <pc:docMk/>
            <pc:sldMk cId="0" sldId="286"/>
            <ac:spMk id="65" creationId="{329FDD08-42D8-4AFF-90E5-5DAA5BC4CBD8}"/>
          </ac:spMkLst>
        </pc:spChg>
        <pc:spChg chg="add">
          <ac:chgData name="Guest User" userId="" providerId="Windows Live" clId="Web-{BB80BF4B-3129-4A82-8E61-9E1B94820A1C}" dt="2023-06-05T19:06:24.611" v="40"/>
          <ac:spMkLst>
            <pc:docMk/>
            <pc:sldMk cId="0" sldId="286"/>
            <ac:spMk id="67" creationId="{B87A2B17-D3E0-4B38-823F-45312C0B36E7}"/>
          </ac:spMkLst>
        </pc:spChg>
        <pc:spChg chg="add">
          <ac:chgData name="Guest User" userId="" providerId="Windows Live" clId="Web-{BB80BF4B-3129-4A82-8E61-9E1B94820A1C}" dt="2023-06-05T19:06:24.611" v="40"/>
          <ac:spMkLst>
            <pc:docMk/>
            <pc:sldMk cId="0" sldId="286"/>
            <ac:spMk id="69" creationId="{8592A21B-8E82-4396-A130-C7531DF0A97E}"/>
          </ac:spMkLst>
        </pc:spChg>
        <pc:spChg chg="add">
          <ac:chgData name="Guest User" userId="" providerId="Windows Live" clId="Web-{BB80BF4B-3129-4A82-8E61-9E1B94820A1C}" dt="2023-06-05T19:06:24.611" v="40"/>
          <ac:spMkLst>
            <pc:docMk/>
            <pc:sldMk cId="0" sldId="286"/>
            <ac:spMk id="71" creationId="{ACA9027C-9377-4A86-A639-42BA502ADE1C}"/>
          </ac:spMkLst>
        </pc:spChg>
        <pc:spChg chg="add">
          <ac:chgData name="Guest User" userId="" providerId="Windows Live" clId="Web-{BB80BF4B-3129-4A82-8E61-9E1B94820A1C}" dt="2023-06-05T19:06:24.611" v="40"/>
          <ac:spMkLst>
            <pc:docMk/>
            <pc:sldMk cId="0" sldId="286"/>
            <ac:spMk id="73" creationId="{423EDA5B-B414-4C7C-8CBA-3D9D79973ED0}"/>
          </ac:spMkLst>
        </pc:spChg>
        <pc:picChg chg="mod">
          <ac:chgData name="Guest User" userId="" providerId="Windows Live" clId="Web-{BB80BF4B-3129-4A82-8E61-9E1B94820A1C}" dt="2023-06-05T19:06:52.315" v="48" actId="14100"/>
          <ac:picMkLst>
            <pc:docMk/>
            <pc:sldMk cId="0" sldId="286"/>
            <ac:picMk id="4" creationId="{00000000-0000-0000-0000-000000000000}"/>
          </ac:picMkLst>
        </pc:picChg>
        <pc:picChg chg="add del">
          <ac:chgData name="Guest User" userId="" providerId="Windows Live" clId="Web-{BB80BF4B-3129-4A82-8E61-9E1B94820A1C}" dt="2023-06-05T19:05:38.608" v="28"/>
          <ac:picMkLst>
            <pc:docMk/>
            <pc:sldMk cId="0" sldId="286"/>
            <ac:picMk id="9" creationId="{7594FC8B-8CD2-407F-94F1-9C71F5AEC2B6}"/>
          </ac:picMkLst>
        </pc:picChg>
        <pc:picChg chg="add del">
          <ac:chgData name="Guest User" userId="" providerId="Windows Live" clId="Web-{BB80BF4B-3129-4A82-8E61-9E1B94820A1C}" dt="2023-06-05T19:05:38.608" v="28"/>
          <ac:picMkLst>
            <pc:docMk/>
            <pc:sldMk cId="0" sldId="286"/>
            <ac:picMk id="11" creationId="{DBABC971-8D40-4A4F-AC60-28B9172789B9}"/>
          </ac:picMkLst>
        </pc:picChg>
        <pc:picChg chg="add del">
          <ac:chgData name="Guest User" userId="" providerId="Windows Live" clId="Web-{BB80BF4B-3129-4A82-8E61-9E1B94820A1C}" dt="2023-06-05T19:05:38.608" v="28"/>
          <ac:picMkLst>
            <pc:docMk/>
            <pc:sldMk cId="0" sldId="286"/>
            <ac:picMk id="15" creationId="{791AE23E-90C9-4963-96E2-8DADBFC3BC09}"/>
          </ac:picMkLst>
        </pc:picChg>
        <pc:picChg chg="add del">
          <ac:chgData name="Guest User" userId="" providerId="Windows Live" clId="Web-{BB80BF4B-3129-4A82-8E61-9E1B94820A1C}" dt="2023-06-05T19:05:38.608" v="28"/>
          <ac:picMkLst>
            <pc:docMk/>
            <pc:sldMk cId="0" sldId="286"/>
            <ac:picMk id="17" creationId="{C5F93E90-4379-4AAC-B021-E5FA6D974AED}"/>
          </ac:picMkLst>
        </pc:picChg>
        <pc:picChg chg="add del">
          <ac:chgData name="Guest User" userId="" providerId="Windows Live" clId="Web-{BB80BF4B-3129-4A82-8E61-9E1B94820A1C}" dt="2023-06-05T19:06:01.062" v="34"/>
          <ac:picMkLst>
            <pc:docMk/>
            <pc:sldMk cId="0" sldId="286"/>
            <ac:picMk id="23" creationId="{7594FC8B-8CD2-407F-94F1-9C71F5AEC2B6}"/>
          </ac:picMkLst>
        </pc:picChg>
        <pc:picChg chg="add del">
          <ac:chgData name="Guest User" userId="" providerId="Windows Live" clId="Web-{BB80BF4B-3129-4A82-8E61-9E1B94820A1C}" dt="2023-06-05T19:06:01.062" v="34"/>
          <ac:picMkLst>
            <pc:docMk/>
            <pc:sldMk cId="0" sldId="286"/>
            <ac:picMk id="24" creationId="{DBABC971-8D40-4A4F-AC60-28B9172789B9}"/>
          </ac:picMkLst>
        </pc:picChg>
        <pc:picChg chg="add del">
          <ac:chgData name="Guest User" userId="" providerId="Windows Live" clId="Web-{BB80BF4B-3129-4A82-8E61-9E1B94820A1C}" dt="2023-06-05T19:06:01.062" v="34"/>
          <ac:picMkLst>
            <pc:docMk/>
            <pc:sldMk cId="0" sldId="286"/>
            <ac:picMk id="26" creationId="{791AE23E-90C9-4963-96E2-8DADBFC3BC09}"/>
          </ac:picMkLst>
        </pc:picChg>
        <pc:picChg chg="add del">
          <ac:chgData name="Guest User" userId="" providerId="Windows Live" clId="Web-{BB80BF4B-3129-4A82-8E61-9E1B94820A1C}" dt="2023-06-05T19:06:01.062" v="34"/>
          <ac:picMkLst>
            <pc:docMk/>
            <pc:sldMk cId="0" sldId="286"/>
            <ac:picMk id="27" creationId="{C5F93E90-4379-4AAC-B021-E5FA6D974AED}"/>
          </ac:picMkLst>
        </pc:picChg>
        <pc:picChg chg="add del">
          <ac:chgData name="Guest User" userId="" providerId="Windows Live" clId="Web-{BB80BF4B-3129-4A82-8E61-9E1B94820A1C}" dt="2023-06-05T19:06:24.611" v="40"/>
          <ac:picMkLst>
            <pc:docMk/>
            <pc:sldMk cId="0" sldId="286"/>
            <ac:picMk id="34" creationId="{7594FC8B-8CD2-407F-94F1-9C71F5AEC2B6}"/>
          </ac:picMkLst>
        </pc:picChg>
        <pc:picChg chg="add del">
          <ac:chgData name="Guest User" userId="" providerId="Windows Live" clId="Web-{BB80BF4B-3129-4A82-8E61-9E1B94820A1C}" dt="2023-06-05T19:06:24.611" v="40"/>
          <ac:picMkLst>
            <pc:docMk/>
            <pc:sldMk cId="0" sldId="286"/>
            <ac:picMk id="36" creationId="{DBABC971-8D40-4A4F-AC60-28B9172789B9}"/>
          </ac:picMkLst>
        </pc:picChg>
        <pc:picChg chg="add del">
          <ac:chgData name="Guest User" userId="" providerId="Windows Live" clId="Web-{BB80BF4B-3129-4A82-8E61-9E1B94820A1C}" dt="2023-06-05T19:06:24.611" v="40"/>
          <ac:picMkLst>
            <pc:docMk/>
            <pc:sldMk cId="0" sldId="286"/>
            <ac:picMk id="40" creationId="{791AE23E-90C9-4963-96E2-8DADBFC3BC09}"/>
          </ac:picMkLst>
        </pc:picChg>
        <pc:picChg chg="add del">
          <ac:chgData name="Guest User" userId="" providerId="Windows Live" clId="Web-{BB80BF4B-3129-4A82-8E61-9E1B94820A1C}" dt="2023-06-05T19:06:24.611" v="40"/>
          <ac:picMkLst>
            <pc:docMk/>
            <pc:sldMk cId="0" sldId="286"/>
            <ac:picMk id="42" creationId="{C5F93E90-4379-4AAC-B021-E5FA6D974AED}"/>
          </ac:picMkLst>
        </pc:picChg>
        <pc:picChg chg="add">
          <ac:chgData name="Guest User" userId="" providerId="Windows Live" clId="Web-{BB80BF4B-3129-4A82-8E61-9E1B94820A1C}" dt="2023-06-05T19:06:24.611" v="40"/>
          <ac:picMkLst>
            <pc:docMk/>
            <pc:sldMk cId="0" sldId="286"/>
            <ac:picMk id="55" creationId="{7594FC8B-8CD2-407F-94F1-9C71F5AEC2B6}"/>
          </ac:picMkLst>
        </pc:picChg>
        <pc:picChg chg="add">
          <ac:chgData name="Guest User" userId="" providerId="Windows Live" clId="Web-{BB80BF4B-3129-4A82-8E61-9E1B94820A1C}" dt="2023-06-05T19:06:24.611" v="40"/>
          <ac:picMkLst>
            <pc:docMk/>
            <pc:sldMk cId="0" sldId="286"/>
            <ac:picMk id="57" creationId="{DBABC971-8D40-4A4F-AC60-28B9172789B9}"/>
          </ac:picMkLst>
        </pc:picChg>
        <pc:picChg chg="add">
          <ac:chgData name="Guest User" userId="" providerId="Windows Live" clId="Web-{BB80BF4B-3129-4A82-8E61-9E1B94820A1C}" dt="2023-06-05T19:06:24.611" v="40"/>
          <ac:picMkLst>
            <pc:docMk/>
            <pc:sldMk cId="0" sldId="286"/>
            <ac:picMk id="61" creationId="{791AE23E-90C9-4963-96E2-8DADBFC3BC09}"/>
          </ac:picMkLst>
        </pc:picChg>
        <pc:picChg chg="add">
          <ac:chgData name="Guest User" userId="" providerId="Windows Live" clId="Web-{BB80BF4B-3129-4A82-8E61-9E1B94820A1C}" dt="2023-06-05T19:06:24.611" v="40"/>
          <ac:picMkLst>
            <pc:docMk/>
            <pc:sldMk cId="0" sldId="286"/>
            <ac:picMk id="63" creationId="{C5F93E90-4379-4AAC-B021-E5FA6D974AED}"/>
          </ac:picMkLst>
        </pc:picChg>
      </pc:sldChg>
      <pc:sldChg chg="del mod setBg modClrScheme chgLayout">
        <pc:chgData name="Guest User" userId="" providerId="Windows Live" clId="Web-{BB80BF4B-3129-4A82-8E61-9E1B94820A1C}" dt="2023-06-05T19:09:29.543" v="78"/>
        <pc:sldMkLst>
          <pc:docMk/>
          <pc:sldMk cId="0" sldId="287"/>
        </pc:sldMkLst>
      </pc:sldChg>
      <pc:sldChg chg="del mod setBg modClrScheme chgLayout">
        <pc:chgData name="Guest User" userId="" providerId="Windows Live" clId="Web-{BB80BF4B-3129-4A82-8E61-9E1B94820A1C}" dt="2023-06-05T19:24:44.942" v="279"/>
        <pc:sldMkLst>
          <pc:docMk/>
          <pc:sldMk cId="0" sldId="288"/>
        </pc:sldMkLst>
      </pc:sldChg>
      <pc:sldChg chg="del mod setBg modClrScheme chgLayout">
        <pc:chgData name="Guest User" userId="" providerId="Windows Live" clId="Web-{BB80BF4B-3129-4A82-8E61-9E1B94820A1C}" dt="2023-06-05T19:20:39.255" v="179"/>
        <pc:sldMkLst>
          <pc:docMk/>
          <pc:sldMk cId="0" sldId="289"/>
        </pc:sldMkLst>
      </pc:sldChg>
      <pc:sldChg chg="del mod modClrScheme chgLayout">
        <pc:chgData name="Guest User" userId="" providerId="Windows Live" clId="Web-{BB80BF4B-3129-4A82-8E61-9E1B94820A1C}" dt="2023-06-05T19:29:33.365" v="370"/>
        <pc:sldMkLst>
          <pc:docMk/>
          <pc:sldMk cId="0" sldId="290"/>
        </pc:sldMkLst>
      </pc:sldChg>
      <pc:sldChg chg="modSp del mod setBg modClrScheme chgLayout">
        <pc:chgData name="Guest User" userId="" providerId="Windows Live" clId="Web-{BB80BF4B-3129-4A82-8E61-9E1B94820A1C}" dt="2023-06-05T19:39:57.934" v="484"/>
        <pc:sldMkLst>
          <pc:docMk/>
          <pc:sldMk cId="0" sldId="291"/>
        </pc:sldMkLst>
        <pc:spChg chg="mod">
          <ac:chgData name="Guest User" userId="" providerId="Windows Live" clId="Web-{BB80BF4B-3129-4A82-8E61-9E1B94820A1C}" dt="2023-06-05T19:32:49.330" v="386" actId="1076"/>
          <ac:spMkLst>
            <pc:docMk/>
            <pc:sldMk cId="0" sldId="291"/>
            <ac:spMk id="2" creationId="{00000000-0000-0000-0000-000000000000}"/>
          </ac:spMkLst>
        </pc:spChg>
        <pc:spChg chg="mod">
          <ac:chgData name="Guest User" userId="" providerId="Windows Live" clId="Web-{BB80BF4B-3129-4A82-8E61-9E1B94820A1C}" dt="2023-06-05T19:37:32.003" v="475" actId="1076"/>
          <ac:spMkLst>
            <pc:docMk/>
            <pc:sldMk cId="0" sldId="291"/>
            <ac:spMk id="35" creationId="{00000000-0000-0000-0000-000000000000}"/>
          </ac:spMkLst>
        </pc:spChg>
      </pc:sldChg>
      <pc:sldChg chg="modSp del mod setBg modClrScheme chgLayout">
        <pc:chgData name="Guest User" userId="" providerId="Windows Live" clId="Web-{BB80BF4B-3129-4A82-8E61-9E1B94820A1C}" dt="2023-06-05T19:45:35.002" v="573"/>
        <pc:sldMkLst>
          <pc:docMk/>
          <pc:sldMk cId="0" sldId="292"/>
        </pc:sldMkLst>
        <pc:spChg chg="mod">
          <ac:chgData name="Guest User" userId="" providerId="Windows Live" clId="Web-{BB80BF4B-3129-4A82-8E61-9E1B94820A1C}" dt="2023-06-05T19:43:09.695" v="557" actId="1076"/>
          <ac:spMkLst>
            <pc:docMk/>
            <pc:sldMk cId="0" sldId="292"/>
            <ac:spMk id="55" creationId="{00000000-0000-0000-0000-000000000000}"/>
          </ac:spMkLst>
        </pc:spChg>
        <pc:spChg chg="mod">
          <ac:chgData name="Guest User" userId="" providerId="Windows Live" clId="Web-{BB80BF4B-3129-4A82-8E61-9E1B94820A1C}" dt="2023-06-05T19:41:28.861" v="530" actId="20577"/>
          <ac:spMkLst>
            <pc:docMk/>
            <pc:sldMk cId="0" sldId="292"/>
            <ac:spMk id="65" creationId="{00000000-0000-0000-0000-000000000000}"/>
          </ac:spMkLst>
        </pc:spChg>
      </pc:sldChg>
      <pc:sldChg chg="modSp del mod modClrScheme chgLayout">
        <pc:chgData name="Guest User" userId="" providerId="Windows Live" clId="Web-{BB80BF4B-3129-4A82-8E61-9E1B94820A1C}" dt="2023-06-05T19:51:01.765" v="633"/>
        <pc:sldMkLst>
          <pc:docMk/>
          <pc:sldMk cId="0" sldId="293"/>
        </pc:sldMkLst>
        <pc:spChg chg="mod">
          <ac:chgData name="Guest User" userId="" providerId="Windows Live" clId="Web-{BB80BF4B-3129-4A82-8E61-9E1B94820A1C}" dt="2023-06-05T19:48:15.912" v="606" actId="1076"/>
          <ac:spMkLst>
            <pc:docMk/>
            <pc:sldMk cId="0" sldId="293"/>
            <ac:spMk id="11" creationId="{00000000-0000-0000-0000-000000000000}"/>
          </ac:spMkLst>
        </pc:spChg>
      </pc:sldChg>
      <pc:sldChg chg="modSp del mod modClrScheme chgLayout">
        <pc:chgData name="Guest User" userId="" providerId="Windows Live" clId="Web-{BB80BF4B-3129-4A82-8E61-9E1B94820A1C}" dt="2023-06-05T19:55:44.364" v="672"/>
        <pc:sldMkLst>
          <pc:docMk/>
          <pc:sldMk cId="0" sldId="294"/>
        </pc:sldMkLst>
        <pc:spChg chg="mod">
          <ac:chgData name="Guest User" userId="" providerId="Windows Live" clId="Web-{BB80BF4B-3129-4A82-8E61-9E1B94820A1C}" dt="2023-06-05T19:54:38.219" v="659" actId="20577"/>
          <ac:spMkLst>
            <pc:docMk/>
            <pc:sldMk cId="0" sldId="294"/>
            <ac:spMk id="4" creationId="{00000000-0000-0000-0000-000000000000}"/>
          </ac:spMkLst>
        </pc:spChg>
      </pc:sldChg>
      <pc:sldChg chg="modSp del mod modClrScheme chgLayout">
        <pc:chgData name="Guest User" userId="" providerId="Windows Live" clId="Web-{BB80BF4B-3129-4A82-8E61-9E1B94820A1C}" dt="2023-06-05T20:01:11.696" v="749"/>
        <pc:sldMkLst>
          <pc:docMk/>
          <pc:sldMk cId="0" sldId="295"/>
        </pc:sldMkLst>
        <pc:spChg chg="mod">
          <ac:chgData name="Guest User" userId="" providerId="Windows Live" clId="Web-{BB80BF4B-3129-4A82-8E61-9E1B94820A1C}" dt="2023-06-05T19:56:51.118" v="688" actId="20577"/>
          <ac:spMkLst>
            <pc:docMk/>
            <pc:sldMk cId="0" sldId="295"/>
            <ac:spMk id="6" creationId="{00000000-0000-0000-0000-000000000000}"/>
          </ac:spMkLst>
        </pc:spChg>
        <pc:spChg chg="mod">
          <ac:chgData name="Guest User" userId="" providerId="Windows Live" clId="Web-{BB80BF4B-3129-4A82-8E61-9E1B94820A1C}" dt="2023-06-05T19:56:58.212" v="690" actId="20577"/>
          <ac:spMkLst>
            <pc:docMk/>
            <pc:sldMk cId="0" sldId="295"/>
            <ac:spMk id="7" creationId="{00000000-0000-0000-0000-000000000000}"/>
          </ac:spMkLst>
        </pc:spChg>
        <pc:spChg chg="mod">
          <ac:chgData name="Guest User" userId="" providerId="Windows Live" clId="Web-{BB80BF4B-3129-4A82-8E61-9E1B94820A1C}" dt="2023-06-05T19:56:41.711" v="686" actId="20577"/>
          <ac:spMkLst>
            <pc:docMk/>
            <pc:sldMk cId="0" sldId="295"/>
            <ac:spMk id="9" creationId="{00000000-0000-0000-0000-000000000000}"/>
          </ac:spMkLst>
        </pc:spChg>
        <pc:spChg chg="mod">
          <ac:chgData name="Guest User" userId="" providerId="Windows Live" clId="Web-{BB80BF4B-3129-4A82-8E61-9E1B94820A1C}" dt="2023-06-05T19:56:34.273" v="685" actId="20577"/>
          <ac:spMkLst>
            <pc:docMk/>
            <pc:sldMk cId="0" sldId="295"/>
            <ac:spMk id="11" creationId="{00000000-0000-0000-0000-000000000000}"/>
          </ac:spMkLst>
        </pc:spChg>
      </pc:sldChg>
      <pc:sldChg chg="addSp delSp modSp mod ord setBg modClrScheme chgLayout">
        <pc:chgData name="Guest User" userId="" providerId="Windows Live" clId="Web-{BB80BF4B-3129-4A82-8E61-9E1B94820A1C}" dt="2023-06-05T19:24:38.911" v="278" actId="20577"/>
        <pc:sldMkLst>
          <pc:docMk/>
          <pc:sldMk cId="0" sldId="296"/>
        </pc:sldMkLst>
        <pc:spChg chg="mod">
          <ac:chgData name="Guest User" userId="" providerId="Windows Live" clId="Web-{BB80BF4B-3129-4A82-8E61-9E1B94820A1C}" dt="2023-06-05T19:24:38.911" v="278" actId="20577"/>
          <ac:spMkLst>
            <pc:docMk/>
            <pc:sldMk cId="0" sldId="296"/>
            <ac:spMk id="2" creationId="{00000000-0000-0000-0000-000000000000}"/>
          </ac:spMkLst>
        </pc:spChg>
        <pc:spChg chg="add del">
          <ac:chgData name="Guest User" userId="" providerId="Windows Live" clId="Web-{BB80BF4B-3129-4A82-8E61-9E1B94820A1C}" dt="2023-06-05T19:14:47.375" v="118"/>
          <ac:spMkLst>
            <pc:docMk/>
            <pc:sldMk cId="0" sldId="296"/>
            <ac:spMk id="4" creationId="{6865F97A-CD88-745E-8185-9349F57F6058}"/>
          </ac:spMkLst>
        </pc:spChg>
        <pc:spChg chg="add del">
          <ac:chgData name="Guest User" userId="" providerId="Windows Live" clId="Web-{BB80BF4B-3129-4A82-8E61-9E1B94820A1C}" dt="2023-06-05T19:14:47.375" v="116"/>
          <ac:spMkLst>
            <pc:docMk/>
            <pc:sldMk cId="0" sldId="296"/>
            <ac:spMk id="10" creationId="{4715C2E0-E96F-CB76-F396-8324643F2389}"/>
          </ac:spMkLst>
        </pc:spChg>
        <pc:spChg chg="add del">
          <ac:chgData name="Guest User" userId="" providerId="Windows Live" clId="Web-{BB80BF4B-3129-4A82-8E61-9E1B94820A1C}" dt="2023-06-05T19:14:47.375" v="115"/>
          <ac:spMkLst>
            <pc:docMk/>
            <pc:sldMk cId="0" sldId="296"/>
            <ac:spMk id="12" creationId="{B009ECD2-3B0E-E710-627F-CBA92E09482C}"/>
          </ac:spMkLst>
        </pc:spChg>
        <pc:spChg chg="add del">
          <ac:chgData name="Guest User" userId="" providerId="Windows Live" clId="Web-{BB80BF4B-3129-4A82-8E61-9E1B94820A1C}" dt="2023-06-05T19:14:47.360" v="114"/>
          <ac:spMkLst>
            <pc:docMk/>
            <pc:sldMk cId="0" sldId="296"/>
            <ac:spMk id="14" creationId="{704E1C95-9200-2342-F729-3317D8756824}"/>
          </ac:spMkLst>
        </pc:spChg>
        <pc:spChg chg="add del">
          <ac:chgData name="Guest User" userId="" providerId="Windows Live" clId="Web-{BB80BF4B-3129-4A82-8E61-9E1B94820A1C}" dt="2023-06-05T19:14:47.360" v="112"/>
          <ac:spMkLst>
            <pc:docMk/>
            <pc:sldMk cId="0" sldId="296"/>
            <ac:spMk id="22" creationId="{019749A8-1F95-80A5-48BA-E3B4C6D1CB44}"/>
          </ac:spMkLst>
        </pc:spChg>
        <pc:spChg chg="add del">
          <ac:chgData name="Guest User" userId="" providerId="Windows Live" clId="Web-{BB80BF4B-3129-4A82-8E61-9E1B94820A1C}" dt="2023-06-05T19:14:47.360" v="110"/>
          <ac:spMkLst>
            <pc:docMk/>
            <pc:sldMk cId="0" sldId="296"/>
            <ac:spMk id="32" creationId="{51E1A4CA-E6E9-42C0-017B-C2C43008D793}"/>
          </ac:spMkLst>
        </pc:spChg>
        <pc:spChg chg="add del">
          <ac:chgData name="Guest User" userId="" providerId="Windows Live" clId="Web-{BB80BF4B-3129-4A82-8E61-9E1B94820A1C}" dt="2023-06-05T19:14:47.360" v="108"/>
          <ac:spMkLst>
            <pc:docMk/>
            <pc:sldMk cId="0" sldId="296"/>
            <ac:spMk id="40" creationId="{8B164510-D827-8BD7-81D2-FB9D461C02E3}"/>
          </ac:spMkLst>
        </pc:spChg>
        <pc:spChg chg="add del mod">
          <ac:chgData name="Guest User" userId="" providerId="Windows Live" clId="Web-{BB80BF4B-3129-4A82-8E61-9E1B94820A1C}" dt="2023-06-05T19:21:31.118" v="190"/>
          <ac:spMkLst>
            <pc:docMk/>
            <pc:sldMk cId="0" sldId="296"/>
            <ac:spMk id="59" creationId="{2E7314B6-45FA-97BF-1A2A-CBFBE1F151DD}"/>
          </ac:spMkLst>
        </pc:spChg>
        <pc:spChg chg="add del">
          <ac:chgData name="Guest User" userId="" providerId="Windows Live" clId="Web-{BB80BF4B-3129-4A82-8E61-9E1B94820A1C}" dt="2023-06-05T18:55:54.855" v="3"/>
          <ac:spMkLst>
            <pc:docMk/>
            <pc:sldMk cId="0" sldId="296"/>
            <ac:spMk id="60" creationId="{8A610DC7-FE1B-47B9-8452-CFC389786C2D}"/>
          </ac:spMkLst>
        </pc:spChg>
        <pc:spChg chg="add del">
          <ac:chgData name="Guest User" userId="" providerId="Windows Live" clId="Web-{BB80BF4B-3129-4A82-8E61-9E1B94820A1C}" dt="2023-06-05T18:55:54.855" v="3"/>
          <ac:spMkLst>
            <pc:docMk/>
            <pc:sldMk cId="0" sldId="296"/>
            <ac:spMk id="66" creationId="{DC9A0934-0C2C-4565-9290-A345B19BD94C}"/>
          </ac:spMkLst>
        </pc:spChg>
        <pc:spChg chg="add del">
          <ac:chgData name="Guest User" userId="" providerId="Windows Live" clId="Web-{BB80BF4B-3129-4A82-8E61-9E1B94820A1C}" dt="2023-06-05T18:55:54.855" v="3"/>
          <ac:spMkLst>
            <pc:docMk/>
            <pc:sldMk cId="0" sldId="296"/>
            <ac:spMk id="68" creationId="{EDF212DC-3C79-454E-A58A-843742ACCAA4}"/>
          </ac:spMkLst>
        </pc:spChg>
        <pc:spChg chg="add del">
          <ac:chgData name="Guest User" userId="" providerId="Windows Live" clId="Web-{BB80BF4B-3129-4A82-8E61-9E1B94820A1C}" dt="2023-06-05T18:55:54.855" v="3"/>
          <ac:spMkLst>
            <pc:docMk/>
            <pc:sldMk cId="0" sldId="296"/>
            <ac:spMk id="70" creationId="{F532797E-167C-4660-8A7B-5786A0918D6B}"/>
          </ac:spMkLst>
        </pc:spChg>
        <pc:spChg chg="add del">
          <ac:chgData name="Guest User" userId="" providerId="Windows Live" clId="Web-{BB80BF4B-3129-4A82-8E61-9E1B94820A1C}" dt="2023-06-05T18:55:54.855" v="3"/>
          <ac:spMkLst>
            <pc:docMk/>
            <pc:sldMk cId="0" sldId="296"/>
            <ac:spMk id="72" creationId="{729882F8-31AB-4D8B-BAB5-BA1EEFD91346}"/>
          </ac:spMkLst>
        </pc:spChg>
        <pc:spChg chg="add del">
          <ac:chgData name="Guest User" userId="" providerId="Windows Live" clId="Web-{BB80BF4B-3129-4A82-8E61-9E1B94820A1C}" dt="2023-06-05T18:56:18.591" v="5"/>
          <ac:spMkLst>
            <pc:docMk/>
            <pc:sldMk cId="0" sldId="296"/>
            <ac:spMk id="74" creationId="{D169092A-AB26-44D5-B7AB-FCEF25A5A7F0}"/>
          </ac:spMkLst>
        </pc:spChg>
        <pc:spChg chg="add del">
          <ac:chgData name="Guest User" userId="" providerId="Windows Live" clId="Web-{BB80BF4B-3129-4A82-8E61-9E1B94820A1C}" dt="2023-06-05T18:56:18.591" v="5"/>
          <ac:spMkLst>
            <pc:docMk/>
            <pc:sldMk cId="0" sldId="296"/>
            <ac:spMk id="77" creationId="{B9C04DC5-313B-4FE4-B868-5672A376419F}"/>
          </ac:spMkLst>
        </pc:spChg>
        <pc:spChg chg="add del">
          <ac:chgData name="Guest User" userId="" providerId="Windows Live" clId="Web-{BB80BF4B-3129-4A82-8E61-9E1B94820A1C}" dt="2023-06-05T18:56:18.591" v="5"/>
          <ac:spMkLst>
            <pc:docMk/>
            <pc:sldMk cId="0" sldId="296"/>
            <ac:spMk id="80" creationId="{329FDD08-42D8-4AFF-90E5-5DAA5BC4CBD8}"/>
          </ac:spMkLst>
        </pc:spChg>
        <pc:spChg chg="add del">
          <ac:chgData name="Guest User" userId="" providerId="Windows Live" clId="Web-{BB80BF4B-3129-4A82-8E61-9E1B94820A1C}" dt="2023-06-05T18:56:18.591" v="5"/>
          <ac:spMkLst>
            <pc:docMk/>
            <pc:sldMk cId="0" sldId="296"/>
            <ac:spMk id="81" creationId="{A89F1728-E5A8-4BD0-B9CA-EEF2932EF7FF}"/>
          </ac:spMkLst>
        </pc:spChg>
        <pc:spChg chg="add del">
          <ac:chgData name="Guest User" userId="" providerId="Windows Live" clId="Web-{BB80BF4B-3129-4A82-8E61-9E1B94820A1C}" dt="2023-06-05T18:56:18.591" v="5"/>
          <ac:spMkLst>
            <pc:docMk/>
            <pc:sldMk cId="0" sldId="296"/>
            <ac:spMk id="82" creationId="{BB9D57DE-38E5-4D79-A639-6C94A39EFA81}"/>
          </ac:spMkLst>
        </pc:spChg>
        <pc:spChg chg="add del">
          <ac:chgData name="Guest User" userId="" providerId="Windows Live" clId="Web-{BB80BF4B-3129-4A82-8E61-9E1B94820A1C}" dt="2023-06-05T18:56:18.591" v="5"/>
          <ac:spMkLst>
            <pc:docMk/>
            <pc:sldMk cId="0" sldId="296"/>
            <ac:spMk id="83" creationId="{60C18FE5-FC12-4EB1-8FE4-487733A2F68C}"/>
          </ac:spMkLst>
        </pc:spChg>
        <pc:spChg chg="add del">
          <ac:chgData name="Guest User" userId="" providerId="Windows Live" clId="Web-{BB80BF4B-3129-4A82-8E61-9E1B94820A1C}" dt="2023-06-05T19:12:49.634" v="81"/>
          <ac:spMkLst>
            <pc:docMk/>
            <pc:sldMk cId="0" sldId="296"/>
            <ac:spMk id="87" creationId="{8A610DC7-FE1B-47B9-8452-CFC389786C2D}"/>
          </ac:spMkLst>
        </pc:spChg>
        <pc:spChg chg="add del">
          <ac:chgData name="Guest User" userId="" providerId="Windows Live" clId="Web-{BB80BF4B-3129-4A82-8E61-9E1B94820A1C}" dt="2023-06-05T19:12:49.634" v="81"/>
          <ac:spMkLst>
            <pc:docMk/>
            <pc:sldMk cId="0" sldId="296"/>
            <ac:spMk id="90" creationId="{DC9A0934-0C2C-4565-9290-A345B19BD94C}"/>
          </ac:spMkLst>
        </pc:spChg>
        <pc:spChg chg="add del">
          <ac:chgData name="Guest User" userId="" providerId="Windows Live" clId="Web-{BB80BF4B-3129-4A82-8E61-9E1B94820A1C}" dt="2023-06-05T19:12:49.634" v="81"/>
          <ac:spMkLst>
            <pc:docMk/>
            <pc:sldMk cId="0" sldId="296"/>
            <ac:spMk id="91" creationId="{1288C528-6850-4309-8D5E-276D46744006}"/>
          </ac:spMkLst>
        </pc:spChg>
        <pc:spChg chg="add del">
          <ac:chgData name="Guest User" userId="" providerId="Windows Live" clId="Web-{BB80BF4B-3129-4A82-8E61-9E1B94820A1C}" dt="2023-06-05T19:12:49.634" v="81"/>
          <ac:spMkLst>
            <pc:docMk/>
            <pc:sldMk cId="0" sldId="296"/>
            <ac:spMk id="92" creationId="{E83C4BF2-CE85-4725-91F5-903A0C253504}"/>
          </ac:spMkLst>
        </pc:spChg>
        <pc:spChg chg="add del">
          <ac:chgData name="Guest User" userId="" providerId="Windows Live" clId="Web-{BB80BF4B-3129-4A82-8E61-9E1B94820A1C}" dt="2023-06-05T19:12:49.634" v="81"/>
          <ac:spMkLst>
            <pc:docMk/>
            <pc:sldMk cId="0" sldId="296"/>
            <ac:spMk id="93" creationId="{F7E85553-125B-468C-B123-443207482B3E}"/>
          </ac:spMkLst>
        </pc:spChg>
        <pc:spChg chg="add del">
          <ac:chgData name="Guest User" userId="" providerId="Windows Live" clId="Web-{BB80BF4B-3129-4A82-8E61-9E1B94820A1C}" dt="2023-06-05T19:12:49.634" v="81"/>
          <ac:spMkLst>
            <pc:docMk/>
            <pc:sldMk cId="0" sldId="296"/>
            <ac:spMk id="94" creationId="{C1DE0CAB-0099-47AE-8A9D-F0C80866669D}"/>
          </ac:spMkLst>
        </pc:spChg>
        <pc:spChg chg="add del mod">
          <ac:chgData name="Guest User" userId="" providerId="Windows Live" clId="Web-{BB80BF4B-3129-4A82-8E61-9E1B94820A1C}" dt="2023-06-05T19:21:31.118" v="189"/>
          <ac:spMkLst>
            <pc:docMk/>
            <pc:sldMk cId="0" sldId="296"/>
            <ac:spMk id="96" creationId="{F9DFF7A8-49A0-D864-D981-056E8EBEEFF1}"/>
          </ac:spMkLst>
        </pc:spChg>
        <pc:spChg chg="add del">
          <ac:chgData name="Guest User" userId="" providerId="Windows Live" clId="Web-{BB80BF4B-3129-4A82-8E61-9E1B94820A1C}" dt="2023-06-05T19:13:20.308" v="86"/>
          <ac:spMkLst>
            <pc:docMk/>
            <pc:sldMk cId="0" sldId="296"/>
            <ac:spMk id="103" creationId="{B9C04DC5-313B-4FE4-B868-5672A376419F}"/>
          </ac:spMkLst>
        </pc:spChg>
        <pc:spChg chg="add del mod">
          <ac:chgData name="Guest User" userId="" providerId="Windows Live" clId="Web-{BB80BF4B-3129-4A82-8E61-9E1B94820A1C}" dt="2023-06-05T19:21:31.118" v="187"/>
          <ac:spMkLst>
            <pc:docMk/>
            <pc:sldMk cId="0" sldId="296"/>
            <ac:spMk id="106" creationId="{01681FDD-78CA-A29C-659F-B75BB1B4C583}"/>
          </ac:spMkLst>
        </pc:spChg>
        <pc:spChg chg="add del">
          <ac:chgData name="Guest User" userId="" providerId="Windows Live" clId="Web-{BB80BF4B-3129-4A82-8E61-9E1B94820A1C}" dt="2023-06-05T19:13:20.308" v="86"/>
          <ac:spMkLst>
            <pc:docMk/>
            <pc:sldMk cId="0" sldId="296"/>
            <ac:spMk id="109" creationId="{329FDD08-42D8-4AFF-90E5-5DAA5BC4CBD8}"/>
          </ac:spMkLst>
        </pc:spChg>
        <pc:spChg chg="add del mod">
          <ac:chgData name="Guest User" userId="" providerId="Windows Live" clId="Web-{BB80BF4B-3129-4A82-8E61-9E1B94820A1C}" dt="2023-06-05T19:21:31.118" v="186"/>
          <ac:spMkLst>
            <pc:docMk/>
            <pc:sldMk cId="0" sldId="296"/>
            <ac:spMk id="110" creationId="{5AE5C792-23CC-CF28-E5FF-8747BAED30DC}"/>
          </ac:spMkLst>
        </pc:spChg>
        <pc:spChg chg="add del">
          <ac:chgData name="Guest User" userId="" providerId="Windows Live" clId="Web-{BB80BF4B-3129-4A82-8E61-9E1B94820A1C}" dt="2023-06-05T19:13:20.308" v="86"/>
          <ac:spMkLst>
            <pc:docMk/>
            <pc:sldMk cId="0" sldId="296"/>
            <ac:spMk id="111" creationId="{2FEA51AE-2D18-46BE-B2CA-B90B13168980}"/>
          </ac:spMkLst>
        </pc:spChg>
        <pc:spChg chg="add del">
          <ac:chgData name="Guest User" userId="" providerId="Windows Live" clId="Web-{BB80BF4B-3129-4A82-8E61-9E1B94820A1C}" dt="2023-06-05T19:13:20.308" v="86"/>
          <ac:spMkLst>
            <pc:docMk/>
            <pc:sldMk cId="0" sldId="296"/>
            <ac:spMk id="113" creationId="{5E6A537E-C106-45AE-9BBB-3CE559441813}"/>
          </ac:spMkLst>
        </pc:spChg>
        <pc:spChg chg="add del">
          <ac:chgData name="Guest User" userId="" providerId="Windows Live" clId="Web-{BB80BF4B-3129-4A82-8E61-9E1B94820A1C}" dt="2023-06-05T19:13:20.308" v="86"/>
          <ac:spMkLst>
            <pc:docMk/>
            <pc:sldMk cId="0" sldId="296"/>
            <ac:spMk id="115" creationId="{F918BA52-E4A7-4EEC-898E-C49023767C63}"/>
          </ac:spMkLst>
        </pc:spChg>
        <pc:spChg chg="add del">
          <ac:chgData name="Guest User" userId="" providerId="Windows Live" clId="Web-{BB80BF4B-3129-4A82-8E61-9E1B94820A1C}" dt="2023-06-05T19:13:20.308" v="86"/>
          <ac:spMkLst>
            <pc:docMk/>
            <pc:sldMk cId="0" sldId="296"/>
            <ac:spMk id="117" creationId="{86D3F3B7-282C-4DDC-AD1B-C497F2942BA6}"/>
          </ac:spMkLst>
        </pc:spChg>
        <pc:spChg chg="add del mod">
          <ac:chgData name="Guest User" userId="" providerId="Windows Live" clId="Web-{BB80BF4B-3129-4A82-8E61-9E1B94820A1C}" dt="2023-06-05T19:21:31.118" v="184"/>
          <ac:spMkLst>
            <pc:docMk/>
            <pc:sldMk cId="0" sldId="296"/>
            <ac:spMk id="121" creationId="{9A5A958B-13E3-4174-EAA2-DCAAD4926064}"/>
          </ac:spMkLst>
        </pc:spChg>
        <pc:spChg chg="add mod">
          <ac:chgData name="Guest User" userId="" providerId="Windows Live" clId="Web-{BB80BF4B-3129-4A82-8E61-9E1B94820A1C}" dt="2023-06-05T19:23:49.767" v="257" actId="1076"/>
          <ac:spMkLst>
            <pc:docMk/>
            <pc:sldMk cId="0" sldId="296"/>
            <ac:spMk id="125" creationId="{DDAB6A44-7527-D9A9-B6E1-C98216B2BED0}"/>
          </ac:spMkLst>
        </pc:spChg>
        <pc:spChg chg="add del">
          <ac:chgData name="Guest User" userId="" providerId="Windows Live" clId="Web-{BB80BF4B-3129-4A82-8E61-9E1B94820A1C}" dt="2023-06-05T19:21:31.118" v="192"/>
          <ac:spMkLst>
            <pc:docMk/>
            <pc:sldMk cId="0" sldId="296"/>
            <ac:spMk id="126" creationId="{8A610DC7-FE1B-47B9-8452-CFC389786C2D}"/>
          </ac:spMkLst>
        </pc:spChg>
        <pc:spChg chg="add">
          <ac:chgData name="Guest User" userId="" providerId="Windows Live" clId="Web-{BB80BF4B-3129-4A82-8E61-9E1B94820A1C}" dt="2023-06-05T19:13:20.308" v="86"/>
          <ac:spMkLst>
            <pc:docMk/>
            <pc:sldMk cId="0" sldId="296"/>
            <ac:spMk id="132" creationId="{DC9A0934-0C2C-4565-9290-A345B19BD94C}"/>
          </ac:spMkLst>
        </pc:spChg>
        <pc:spChg chg="add">
          <ac:chgData name="Guest User" userId="" providerId="Windows Live" clId="Web-{BB80BF4B-3129-4A82-8E61-9E1B94820A1C}" dt="2023-06-05T19:13:20.308" v="86"/>
          <ac:spMkLst>
            <pc:docMk/>
            <pc:sldMk cId="0" sldId="296"/>
            <ac:spMk id="134" creationId="{EDF212DC-3C79-454E-A58A-843742ACCAA4}"/>
          </ac:spMkLst>
        </pc:spChg>
        <pc:spChg chg="add">
          <ac:chgData name="Guest User" userId="" providerId="Windows Live" clId="Web-{BB80BF4B-3129-4A82-8E61-9E1B94820A1C}" dt="2023-06-05T19:13:20.308" v="86"/>
          <ac:spMkLst>
            <pc:docMk/>
            <pc:sldMk cId="0" sldId="296"/>
            <ac:spMk id="136" creationId="{F532797E-167C-4660-8A7B-5786A0918D6B}"/>
          </ac:spMkLst>
        </pc:spChg>
        <pc:spChg chg="add">
          <ac:chgData name="Guest User" userId="" providerId="Windows Live" clId="Web-{BB80BF4B-3129-4A82-8E61-9E1B94820A1C}" dt="2023-06-05T19:13:20.308" v="86"/>
          <ac:spMkLst>
            <pc:docMk/>
            <pc:sldMk cId="0" sldId="296"/>
            <ac:spMk id="138" creationId="{729882F8-31AB-4D8B-BAB5-BA1EEFD91346}"/>
          </ac:spMkLst>
        </pc:spChg>
        <pc:spChg chg="add del mod">
          <ac:chgData name="Guest User" userId="" providerId="Windows Live" clId="Web-{BB80BF4B-3129-4A82-8E61-9E1B94820A1C}" dt="2023-06-05T19:21:31.118" v="183"/>
          <ac:spMkLst>
            <pc:docMk/>
            <pc:sldMk cId="0" sldId="296"/>
            <ac:spMk id="140" creationId="{2A6A8633-0FB9-EA07-19E5-29669DDECEC7}"/>
          </ac:spMkLst>
        </pc:spChg>
        <pc:spChg chg="add del mod">
          <ac:chgData name="Guest User" userId="" providerId="Windows Live" clId="Web-{BB80BF4B-3129-4A82-8E61-9E1B94820A1C}" dt="2023-06-05T19:22:12.902" v="201"/>
          <ac:spMkLst>
            <pc:docMk/>
            <pc:sldMk cId="0" sldId="296"/>
            <ac:spMk id="146" creationId="{A643EA78-1C3A-0BE5-F997-0949E796E4EF}"/>
          </ac:spMkLst>
        </pc:spChg>
        <pc:spChg chg="add del mod">
          <ac:chgData name="Guest User" userId="" providerId="Windows Live" clId="Web-{BB80BF4B-3129-4A82-8E61-9E1B94820A1C}" dt="2023-06-05T19:21:31.103" v="181"/>
          <ac:spMkLst>
            <pc:docMk/>
            <pc:sldMk cId="0" sldId="296"/>
            <ac:spMk id="148" creationId="{9D06D485-8105-C604-03C7-F13BC102D084}"/>
          </ac:spMkLst>
        </pc:spChg>
        <pc:spChg chg="add mod">
          <ac:chgData name="Guest User" userId="" providerId="Windows Live" clId="Web-{BB80BF4B-3129-4A82-8E61-9E1B94820A1C}" dt="2023-06-05T19:23:49.783" v="258" actId="1076"/>
          <ac:spMkLst>
            <pc:docMk/>
            <pc:sldMk cId="0" sldId="296"/>
            <ac:spMk id="150" creationId="{5340A485-9B49-7D13-AB24-D920F92A1FAE}"/>
          </ac:spMkLst>
        </pc:spChg>
        <pc:spChg chg="add mod">
          <ac:chgData name="Guest User" userId="" providerId="Windows Live" clId="Web-{BB80BF4B-3129-4A82-8E61-9E1B94820A1C}" dt="2023-06-05T19:23:49.814" v="260" actId="1076"/>
          <ac:spMkLst>
            <pc:docMk/>
            <pc:sldMk cId="0" sldId="296"/>
            <ac:spMk id="156" creationId="{8BD53141-D1C2-3E63-2BD3-601C4AC3F6BE}"/>
          </ac:spMkLst>
        </pc:spChg>
        <pc:spChg chg="add mod">
          <ac:chgData name="Guest User" userId="" providerId="Windows Live" clId="Web-{BB80BF4B-3129-4A82-8E61-9E1B94820A1C}" dt="2023-06-05T19:23:49.830" v="262" actId="1076"/>
          <ac:spMkLst>
            <pc:docMk/>
            <pc:sldMk cId="0" sldId="296"/>
            <ac:spMk id="162" creationId="{7500FF6B-ABD3-168D-1F3F-F71EAA48D575}"/>
          </ac:spMkLst>
        </pc:spChg>
        <pc:spChg chg="add mod">
          <ac:chgData name="Guest User" userId="" providerId="Windows Live" clId="Web-{BB80BF4B-3129-4A82-8E61-9E1B94820A1C}" dt="2023-06-05T19:23:49.861" v="264" actId="1076"/>
          <ac:spMkLst>
            <pc:docMk/>
            <pc:sldMk cId="0" sldId="296"/>
            <ac:spMk id="169" creationId="{86039ABB-7570-1F54-8A44-F6978DE68504}"/>
          </ac:spMkLst>
        </pc:spChg>
        <pc:spChg chg="add mod">
          <ac:chgData name="Guest User" userId="" providerId="Windows Live" clId="Web-{BB80BF4B-3129-4A82-8E61-9E1B94820A1C}" dt="2023-06-05T19:23:49.892" v="266" actId="1076"/>
          <ac:spMkLst>
            <pc:docMk/>
            <pc:sldMk cId="0" sldId="296"/>
            <ac:spMk id="177" creationId="{8B222864-3D32-CDC2-8FA4-FC14E887FB00}"/>
          </ac:spMkLst>
        </pc:spChg>
        <pc:spChg chg="add mod">
          <ac:chgData name="Guest User" userId="" providerId="Windows Live" clId="Web-{BB80BF4B-3129-4A82-8E61-9E1B94820A1C}" dt="2023-06-05T19:23:49.923" v="268" actId="1076"/>
          <ac:spMkLst>
            <pc:docMk/>
            <pc:sldMk cId="0" sldId="296"/>
            <ac:spMk id="187" creationId="{7C649ACD-B124-0341-412C-420D76FE2E44}"/>
          </ac:spMkLst>
        </pc:spChg>
        <pc:spChg chg="add mod">
          <ac:chgData name="Guest User" userId="" providerId="Windows Live" clId="Web-{BB80BF4B-3129-4A82-8E61-9E1B94820A1C}" dt="2023-06-05T19:23:49.939" v="270" actId="1076"/>
          <ac:spMkLst>
            <pc:docMk/>
            <pc:sldMk cId="0" sldId="296"/>
            <ac:spMk id="195" creationId="{0515B4B6-D3FE-B942-4582-F1C5ED0BEB24}"/>
          </ac:spMkLst>
        </pc:spChg>
        <pc:grpChg chg="add del">
          <ac:chgData name="Guest User" userId="" providerId="Windows Live" clId="Web-{BB80BF4B-3129-4A82-8E61-9E1B94820A1C}" dt="2023-06-05T19:14:47.375" v="117"/>
          <ac:grpSpMkLst>
            <pc:docMk/>
            <pc:sldMk cId="0" sldId="296"/>
            <ac:grpSpMk id="8" creationId="{EC44395A-99FE-1DC8-FF34-FD5F3234A931}"/>
          </ac:grpSpMkLst>
        </pc:grpChg>
        <pc:grpChg chg="add del">
          <ac:chgData name="Guest User" userId="" providerId="Windows Live" clId="Web-{BB80BF4B-3129-4A82-8E61-9E1B94820A1C}" dt="2023-06-05T19:14:47.360" v="113"/>
          <ac:grpSpMkLst>
            <pc:docMk/>
            <pc:sldMk cId="0" sldId="296"/>
            <ac:grpSpMk id="20" creationId="{3BC1545C-38D9-C6E4-4E23-0848FEAF20CB}"/>
          </ac:grpSpMkLst>
        </pc:grpChg>
        <pc:grpChg chg="add del">
          <ac:chgData name="Guest User" userId="" providerId="Windows Live" clId="Web-{BB80BF4B-3129-4A82-8E61-9E1B94820A1C}" dt="2023-06-05T19:14:47.360" v="111"/>
          <ac:grpSpMkLst>
            <pc:docMk/>
            <pc:sldMk cId="0" sldId="296"/>
            <ac:grpSpMk id="30" creationId="{BE5C8AAD-697F-E0C9-16B8-C623DE6FDDB0}"/>
          </ac:grpSpMkLst>
        </pc:grpChg>
        <pc:grpChg chg="add del">
          <ac:chgData name="Guest User" userId="" providerId="Windows Live" clId="Web-{BB80BF4B-3129-4A82-8E61-9E1B94820A1C}" dt="2023-06-05T19:14:47.360" v="109"/>
          <ac:grpSpMkLst>
            <pc:docMk/>
            <pc:sldMk cId="0" sldId="296"/>
            <ac:grpSpMk id="38" creationId="{0C3B18C2-DEE1-9517-F67B-8F89D702982C}"/>
          </ac:grpSpMkLst>
        </pc:grpChg>
        <pc:grpChg chg="add del mod">
          <ac:chgData name="Guest User" userId="" providerId="Windows Live" clId="Web-{BB80BF4B-3129-4A82-8E61-9E1B94820A1C}" dt="2023-06-05T19:14:47.360" v="107"/>
          <ac:grpSpMkLst>
            <pc:docMk/>
            <pc:sldMk cId="0" sldId="296"/>
            <ac:grpSpMk id="50" creationId="{BED59220-ADDB-41A9-6AA1-13228B713C64}"/>
          </ac:grpSpMkLst>
        </pc:grpChg>
        <pc:grpChg chg="add del mod">
          <ac:chgData name="Guest User" userId="" providerId="Windows Live" clId="Web-{BB80BF4B-3129-4A82-8E61-9E1B94820A1C}" dt="2023-06-05T19:21:31.118" v="191"/>
          <ac:grpSpMkLst>
            <pc:docMk/>
            <pc:sldMk cId="0" sldId="296"/>
            <ac:grpSpMk id="55" creationId="{46FCC1C9-8162-F20C-AA4D-7813255772A2}"/>
          </ac:grpSpMkLst>
        </pc:grpChg>
        <pc:grpChg chg="add del mod">
          <ac:chgData name="Guest User" userId="" providerId="Windows Live" clId="Web-{BB80BF4B-3129-4A82-8E61-9E1B94820A1C}" dt="2023-06-05T19:21:52.213" v="196"/>
          <ac:grpSpMkLst>
            <pc:docMk/>
            <pc:sldMk cId="0" sldId="296"/>
            <ac:grpSpMk id="84" creationId="{54A49A16-BFEF-4982-597E-2527211B6311}"/>
          </ac:grpSpMkLst>
        </pc:grpChg>
        <pc:grpChg chg="add del mod">
          <ac:chgData name="Guest User" userId="" providerId="Windows Live" clId="Web-{BB80BF4B-3129-4A82-8E61-9E1B94820A1C}" dt="2023-06-05T19:21:31.118" v="188"/>
          <ac:grpSpMkLst>
            <pc:docMk/>
            <pc:sldMk cId="0" sldId="296"/>
            <ac:grpSpMk id="102" creationId="{FFAF2BAF-D7B0-CE32-7E0C-49196807024D}"/>
          </ac:grpSpMkLst>
        </pc:grpChg>
        <pc:grpChg chg="add del mod">
          <ac:chgData name="Guest User" userId="" providerId="Windows Live" clId="Web-{BB80BF4B-3129-4A82-8E61-9E1B94820A1C}" dt="2023-06-05T19:21:31.118" v="185"/>
          <ac:grpSpMkLst>
            <pc:docMk/>
            <pc:sldMk cId="0" sldId="296"/>
            <ac:grpSpMk id="119" creationId="{09DEAEF8-3C0F-0C0D-D818-C1F11226C902}"/>
          </ac:grpSpMkLst>
        </pc:grpChg>
        <pc:grpChg chg="add del mod">
          <ac:chgData name="Guest User" userId="" providerId="Windows Live" clId="Web-{BB80BF4B-3129-4A82-8E61-9E1B94820A1C}" dt="2023-06-05T19:21:38.853" v="194"/>
          <ac:grpSpMkLst>
            <pc:docMk/>
            <pc:sldMk cId="0" sldId="296"/>
            <ac:grpSpMk id="137" creationId="{7426431B-5865-E794-21DC-65F89347C6D4}"/>
          </ac:grpSpMkLst>
        </pc:grpChg>
        <pc:grpChg chg="add del mod">
          <ac:chgData name="Guest User" userId="" providerId="Windows Live" clId="Web-{BB80BF4B-3129-4A82-8E61-9E1B94820A1C}" dt="2023-06-05T19:21:31.118" v="182"/>
          <ac:grpSpMkLst>
            <pc:docMk/>
            <pc:sldMk cId="0" sldId="296"/>
            <ac:grpSpMk id="144" creationId="{8A1CC940-A4D2-E4DF-A6F5-D487D45C74AD}"/>
          </ac:grpSpMkLst>
        </pc:grpChg>
        <pc:grpChg chg="add mod">
          <ac:chgData name="Guest User" userId="" providerId="Windows Live" clId="Web-{BB80BF4B-3129-4A82-8E61-9E1B94820A1C}" dt="2023-06-05T19:23:49.798" v="259" actId="1076"/>
          <ac:grpSpMkLst>
            <pc:docMk/>
            <pc:sldMk cId="0" sldId="296"/>
            <ac:grpSpMk id="154" creationId="{55F19382-DDB2-2946-3782-8E0662BF56A7}"/>
          </ac:grpSpMkLst>
        </pc:grpChg>
        <pc:grpChg chg="add mod">
          <ac:chgData name="Guest User" userId="" providerId="Windows Live" clId="Web-{BB80BF4B-3129-4A82-8E61-9E1B94820A1C}" dt="2023-06-05T19:23:49.814" v="261" actId="1076"/>
          <ac:grpSpMkLst>
            <pc:docMk/>
            <pc:sldMk cId="0" sldId="296"/>
            <ac:grpSpMk id="160" creationId="{489872A4-B3EF-C105-E2C2-8ECE90CFDCEA}"/>
          </ac:grpSpMkLst>
        </pc:grpChg>
        <pc:grpChg chg="add mod">
          <ac:chgData name="Guest User" userId="" providerId="Windows Live" clId="Web-{BB80BF4B-3129-4A82-8E61-9E1B94820A1C}" dt="2023-06-05T19:23:49.845" v="263" actId="1076"/>
          <ac:grpSpMkLst>
            <pc:docMk/>
            <pc:sldMk cId="0" sldId="296"/>
            <ac:grpSpMk id="167" creationId="{81E21476-615E-130A-AC8B-4D94E1A59D5E}"/>
          </ac:grpSpMkLst>
        </pc:grpChg>
        <pc:grpChg chg="add mod">
          <ac:chgData name="Guest User" userId="" providerId="Windows Live" clId="Web-{BB80BF4B-3129-4A82-8E61-9E1B94820A1C}" dt="2023-06-05T19:23:49.876" v="265" actId="1076"/>
          <ac:grpSpMkLst>
            <pc:docMk/>
            <pc:sldMk cId="0" sldId="296"/>
            <ac:grpSpMk id="175" creationId="{C1EB0845-A9F1-D85D-8578-A19FCCE0CD99}"/>
          </ac:grpSpMkLst>
        </pc:grpChg>
        <pc:grpChg chg="add mod">
          <ac:chgData name="Guest User" userId="" providerId="Windows Live" clId="Web-{BB80BF4B-3129-4A82-8E61-9E1B94820A1C}" dt="2023-06-05T19:23:49.908" v="267" actId="1076"/>
          <ac:grpSpMkLst>
            <pc:docMk/>
            <pc:sldMk cId="0" sldId="296"/>
            <ac:grpSpMk id="185" creationId="{AE58699C-035E-872D-1653-F3D846961724}"/>
          </ac:grpSpMkLst>
        </pc:grpChg>
        <pc:grpChg chg="add mod">
          <ac:chgData name="Guest User" userId="" providerId="Windows Live" clId="Web-{BB80BF4B-3129-4A82-8E61-9E1B94820A1C}" dt="2023-06-05T19:23:49.939" v="269" actId="1076"/>
          <ac:grpSpMkLst>
            <pc:docMk/>
            <pc:sldMk cId="0" sldId="296"/>
            <ac:grpSpMk id="193" creationId="{BBB463C6-132E-A341-18D8-334208418FEC}"/>
          </ac:grpSpMkLst>
        </pc:grpChg>
        <pc:picChg chg="del mod">
          <ac:chgData name="Guest User" userId="" providerId="Windows Live" clId="Web-{BB80BF4B-3129-4A82-8E61-9E1B94820A1C}" dt="2023-06-05T19:14:15.592" v="92"/>
          <ac:picMkLst>
            <pc:docMk/>
            <pc:sldMk cId="0" sldId="296"/>
            <ac:picMk id="51" creationId="{00000000-0000-0000-0000-000000000000}"/>
          </ac:picMkLst>
        </pc:picChg>
        <pc:picChg chg="add del">
          <ac:chgData name="Guest User" userId="" providerId="Windows Live" clId="Web-{BB80BF4B-3129-4A82-8E61-9E1B94820A1C}" dt="2023-06-05T18:55:54.855" v="3"/>
          <ac:picMkLst>
            <pc:docMk/>
            <pc:sldMk cId="0" sldId="296"/>
            <ac:picMk id="56" creationId="{C9134821-5D8B-4373-BA74-CFE9AB35A55A}"/>
          </ac:picMkLst>
        </pc:picChg>
        <pc:picChg chg="add del">
          <ac:chgData name="Guest User" userId="" providerId="Windows Live" clId="Web-{BB80BF4B-3129-4A82-8E61-9E1B94820A1C}" dt="2023-06-05T18:55:54.855" v="3"/>
          <ac:picMkLst>
            <pc:docMk/>
            <pc:sldMk cId="0" sldId="296"/>
            <ac:picMk id="58" creationId="{5965195F-79F5-4911-907D-13CB3F534351}"/>
          </ac:picMkLst>
        </pc:picChg>
        <pc:picChg chg="add del">
          <ac:chgData name="Guest User" userId="" providerId="Windows Live" clId="Web-{BB80BF4B-3129-4A82-8E61-9E1B94820A1C}" dt="2023-06-05T18:55:54.855" v="3"/>
          <ac:picMkLst>
            <pc:docMk/>
            <pc:sldMk cId="0" sldId="296"/>
            <ac:picMk id="62" creationId="{2742ADC1-2286-40B7-A3C6-D6C3362FA04B}"/>
          </ac:picMkLst>
        </pc:picChg>
        <pc:picChg chg="add del">
          <ac:chgData name="Guest User" userId="" providerId="Windows Live" clId="Web-{BB80BF4B-3129-4A82-8E61-9E1B94820A1C}" dt="2023-06-05T18:55:54.855" v="3"/>
          <ac:picMkLst>
            <pc:docMk/>
            <pc:sldMk cId="0" sldId="296"/>
            <ac:picMk id="64" creationId="{C878FBDC-78F2-4D49-8DB3-1A48CA9F7FC0}"/>
          </ac:picMkLst>
        </pc:picChg>
        <pc:picChg chg="add del">
          <ac:chgData name="Guest User" userId="" providerId="Windows Live" clId="Web-{BB80BF4B-3129-4A82-8E61-9E1B94820A1C}" dt="2023-06-05T18:56:18.591" v="5"/>
          <ac:picMkLst>
            <pc:docMk/>
            <pc:sldMk cId="0" sldId="296"/>
            <ac:picMk id="75" creationId="{7594FC8B-8CD2-407F-94F1-9C71F5AEC2B6}"/>
          </ac:picMkLst>
        </pc:picChg>
        <pc:picChg chg="add del">
          <ac:chgData name="Guest User" userId="" providerId="Windows Live" clId="Web-{BB80BF4B-3129-4A82-8E61-9E1B94820A1C}" dt="2023-06-05T18:56:18.591" v="5"/>
          <ac:picMkLst>
            <pc:docMk/>
            <pc:sldMk cId="0" sldId="296"/>
            <ac:picMk id="76" creationId="{DBABC971-8D40-4A4F-AC60-28B9172789B9}"/>
          </ac:picMkLst>
        </pc:picChg>
        <pc:picChg chg="add del">
          <ac:chgData name="Guest User" userId="" providerId="Windows Live" clId="Web-{BB80BF4B-3129-4A82-8E61-9E1B94820A1C}" dt="2023-06-05T18:56:18.591" v="5"/>
          <ac:picMkLst>
            <pc:docMk/>
            <pc:sldMk cId="0" sldId="296"/>
            <ac:picMk id="78" creationId="{791AE23E-90C9-4963-96E2-8DADBFC3BC09}"/>
          </ac:picMkLst>
        </pc:picChg>
        <pc:picChg chg="add del">
          <ac:chgData name="Guest User" userId="" providerId="Windows Live" clId="Web-{BB80BF4B-3129-4A82-8E61-9E1B94820A1C}" dt="2023-06-05T18:56:18.591" v="5"/>
          <ac:picMkLst>
            <pc:docMk/>
            <pc:sldMk cId="0" sldId="296"/>
            <ac:picMk id="79" creationId="{C5F93E90-4379-4AAC-B021-E5FA6D974AED}"/>
          </ac:picMkLst>
        </pc:picChg>
        <pc:picChg chg="add del">
          <ac:chgData name="Guest User" userId="" providerId="Windows Live" clId="Web-{BB80BF4B-3129-4A82-8E61-9E1B94820A1C}" dt="2023-06-05T19:12:49.634" v="81"/>
          <ac:picMkLst>
            <pc:docMk/>
            <pc:sldMk cId="0" sldId="296"/>
            <ac:picMk id="85" creationId="{C9134821-5D8B-4373-BA74-CFE9AB35A55A}"/>
          </ac:picMkLst>
        </pc:picChg>
        <pc:picChg chg="add del">
          <ac:chgData name="Guest User" userId="" providerId="Windows Live" clId="Web-{BB80BF4B-3129-4A82-8E61-9E1B94820A1C}" dt="2023-06-05T19:12:49.634" v="81"/>
          <ac:picMkLst>
            <pc:docMk/>
            <pc:sldMk cId="0" sldId="296"/>
            <ac:picMk id="86" creationId="{5965195F-79F5-4911-907D-13CB3F534351}"/>
          </ac:picMkLst>
        </pc:picChg>
        <pc:picChg chg="add del">
          <ac:chgData name="Guest User" userId="" providerId="Windows Live" clId="Web-{BB80BF4B-3129-4A82-8E61-9E1B94820A1C}" dt="2023-06-05T19:12:49.634" v="81"/>
          <ac:picMkLst>
            <pc:docMk/>
            <pc:sldMk cId="0" sldId="296"/>
            <ac:picMk id="88" creationId="{2742ADC1-2286-40B7-A3C6-D6C3362FA04B}"/>
          </ac:picMkLst>
        </pc:picChg>
        <pc:picChg chg="add del">
          <ac:chgData name="Guest User" userId="" providerId="Windows Live" clId="Web-{BB80BF4B-3129-4A82-8E61-9E1B94820A1C}" dt="2023-06-05T19:12:49.634" v="81"/>
          <ac:picMkLst>
            <pc:docMk/>
            <pc:sldMk cId="0" sldId="296"/>
            <ac:picMk id="89" creationId="{C878FBDC-78F2-4D49-8DB3-1A48CA9F7FC0}"/>
          </ac:picMkLst>
        </pc:picChg>
        <pc:picChg chg="add del">
          <ac:chgData name="Guest User" userId="" providerId="Windows Live" clId="Web-{BB80BF4B-3129-4A82-8E61-9E1B94820A1C}" dt="2023-06-05T19:13:20.308" v="86"/>
          <ac:picMkLst>
            <pc:docMk/>
            <pc:sldMk cId="0" sldId="296"/>
            <ac:picMk id="99" creationId="{7594FC8B-8CD2-407F-94F1-9C71F5AEC2B6}"/>
          </ac:picMkLst>
        </pc:picChg>
        <pc:picChg chg="add del">
          <ac:chgData name="Guest User" userId="" providerId="Windows Live" clId="Web-{BB80BF4B-3129-4A82-8E61-9E1B94820A1C}" dt="2023-06-05T19:13:20.308" v="86"/>
          <ac:picMkLst>
            <pc:docMk/>
            <pc:sldMk cId="0" sldId="296"/>
            <ac:picMk id="101" creationId="{DBABC971-8D40-4A4F-AC60-28B9172789B9}"/>
          </ac:picMkLst>
        </pc:picChg>
        <pc:picChg chg="add del">
          <ac:chgData name="Guest User" userId="" providerId="Windows Live" clId="Web-{BB80BF4B-3129-4A82-8E61-9E1B94820A1C}" dt="2023-06-05T19:13:20.308" v="86"/>
          <ac:picMkLst>
            <pc:docMk/>
            <pc:sldMk cId="0" sldId="296"/>
            <ac:picMk id="105" creationId="{791AE23E-90C9-4963-96E2-8DADBFC3BC09}"/>
          </ac:picMkLst>
        </pc:picChg>
        <pc:picChg chg="add del">
          <ac:chgData name="Guest User" userId="" providerId="Windows Live" clId="Web-{BB80BF4B-3129-4A82-8E61-9E1B94820A1C}" dt="2023-06-05T19:13:20.308" v="86"/>
          <ac:picMkLst>
            <pc:docMk/>
            <pc:sldMk cId="0" sldId="296"/>
            <ac:picMk id="107" creationId="{C5F93E90-4379-4AAC-B021-E5FA6D974AED}"/>
          </ac:picMkLst>
        </pc:picChg>
        <pc:picChg chg="add">
          <ac:chgData name="Guest User" userId="" providerId="Windows Live" clId="Web-{BB80BF4B-3129-4A82-8E61-9E1B94820A1C}" dt="2023-06-05T19:13:20.308" v="86"/>
          <ac:picMkLst>
            <pc:docMk/>
            <pc:sldMk cId="0" sldId="296"/>
            <ac:picMk id="122" creationId="{C9134821-5D8B-4373-BA74-CFE9AB35A55A}"/>
          </ac:picMkLst>
        </pc:picChg>
        <pc:picChg chg="add">
          <ac:chgData name="Guest User" userId="" providerId="Windows Live" clId="Web-{BB80BF4B-3129-4A82-8E61-9E1B94820A1C}" dt="2023-06-05T19:13:20.308" v="86"/>
          <ac:picMkLst>
            <pc:docMk/>
            <pc:sldMk cId="0" sldId="296"/>
            <ac:picMk id="124" creationId="{5965195F-79F5-4911-907D-13CB3F534351}"/>
          </ac:picMkLst>
        </pc:picChg>
        <pc:picChg chg="add">
          <ac:chgData name="Guest User" userId="" providerId="Windows Live" clId="Web-{BB80BF4B-3129-4A82-8E61-9E1B94820A1C}" dt="2023-06-05T19:13:20.308" v="86"/>
          <ac:picMkLst>
            <pc:docMk/>
            <pc:sldMk cId="0" sldId="296"/>
            <ac:picMk id="128" creationId="{2742ADC1-2286-40B7-A3C6-D6C3362FA04B}"/>
          </ac:picMkLst>
        </pc:picChg>
        <pc:picChg chg="add">
          <ac:chgData name="Guest User" userId="" providerId="Windows Live" clId="Web-{BB80BF4B-3129-4A82-8E61-9E1B94820A1C}" dt="2023-06-05T19:13:20.308" v="86"/>
          <ac:picMkLst>
            <pc:docMk/>
            <pc:sldMk cId="0" sldId="296"/>
            <ac:picMk id="130" creationId="{C878FBDC-78F2-4D49-8DB3-1A48CA9F7FC0}"/>
          </ac:picMkLst>
        </pc:picChg>
      </pc:sldChg>
      <pc:sldChg chg="addSp delSp mod modClrScheme delDesignElem chgLayout">
        <pc:chgData name="Guest User" userId="" providerId="Windows Live" clId="Web-{BB80BF4B-3129-4A82-8E61-9E1B94820A1C}" dt="2023-06-05T18:52:32.077" v="1"/>
        <pc:sldMkLst>
          <pc:docMk/>
          <pc:sldMk cId="0" sldId="297"/>
        </pc:sldMkLst>
        <pc:spChg chg="add del">
          <ac:chgData name="Guest User" userId="" providerId="Windows Live" clId="Web-{BB80BF4B-3129-4A82-8E61-9E1B94820A1C}" dt="2023-06-05T18:52:32.077" v="1"/>
          <ac:spMkLst>
            <pc:docMk/>
            <pc:sldMk cId="0" sldId="297"/>
            <ac:spMk id="10" creationId="{4309F268-A45B-4517-B03F-2774BAEFFBA6}"/>
          </ac:spMkLst>
        </pc:spChg>
      </pc:sldChg>
      <pc:sldChg chg="mod modClrScheme chgLayout">
        <pc:chgData name="Guest User" userId="" providerId="Windows Live" clId="Web-{BB80BF4B-3129-4A82-8E61-9E1B94820A1C}" dt="2023-06-05T18:52:32.077" v="1"/>
        <pc:sldMkLst>
          <pc:docMk/>
          <pc:sldMk cId="0" sldId="301"/>
        </pc:sldMkLst>
      </pc:sldChg>
      <pc:sldChg chg="mod modClrScheme chgLayout">
        <pc:chgData name="Guest User" userId="" providerId="Windows Live" clId="Web-{BB80BF4B-3129-4A82-8E61-9E1B94820A1C}" dt="2023-06-05T18:52:32.077" v="1"/>
        <pc:sldMkLst>
          <pc:docMk/>
          <pc:sldMk cId="0" sldId="302"/>
        </pc:sldMkLst>
      </pc:sldChg>
      <pc:sldChg chg="addSp delSp mod modClrScheme delDesignElem chgLayout">
        <pc:chgData name="Guest User" userId="" providerId="Windows Live" clId="Web-{BB80BF4B-3129-4A82-8E61-9E1B94820A1C}" dt="2023-06-05T18:52:32.077" v="1"/>
        <pc:sldMkLst>
          <pc:docMk/>
          <pc:sldMk cId="0" sldId="306"/>
        </pc:sldMkLst>
        <pc:spChg chg="add del">
          <ac:chgData name="Guest User" userId="" providerId="Windows Live" clId="Web-{BB80BF4B-3129-4A82-8E61-9E1B94820A1C}" dt="2023-06-05T18:52:32.077" v="1"/>
          <ac:spMkLst>
            <pc:docMk/>
            <pc:sldMk cId="0" sldId="306"/>
            <ac:spMk id="12" creationId="{4FA533C5-33E3-4611-AF9F-72811D8B26A6}"/>
          </ac:spMkLst>
        </pc:spChg>
        <pc:spChg chg="add del">
          <ac:chgData name="Guest User" userId="" providerId="Windows Live" clId="Web-{BB80BF4B-3129-4A82-8E61-9E1B94820A1C}" dt="2023-06-05T18:52:32.077" v="1"/>
          <ac:spMkLst>
            <pc:docMk/>
            <pc:sldMk cId="0" sldId="306"/>
            <ac:spMk id="18" creationId="{87F0FDC4-AD8C-47D9-9131-623C98ADB0AE}"/>
          </ac:spMkLst>
        </pc:spChg>
        <pc:spChg chg="add del">
          <ac:chgData name="Guest User" userId="" providerId="Windows Live" clId="Web-{BB80BF4B-3129-4A82-8E61-9E1B94820A1C}" dt="2023-06-05T18:52:32.077" v="1"/>
          <ac:spMkLst>
            <pc:docMk/>
            <pc:sldMk cId="0" sldId="306"/>
            <ac:spMk id="20" creationId="{052BEFF1-896C-45B1-B02C-96A6A1BC389A}"/>
          </ac:spMkLst>
        </pc:spChg>
        <pc:spChg chg="add del">
          <ac:chgData name="Guest User" userId="" providerId="Windows Live" clId="Web-{BB80BF4B-3129-4A82-8E61-9E1B94820A1C}" dt="2023-06-05T18:52:32.077" v="1"/>
          <ac:spMkLst>
            <pc:docMk/>
            <pc:sldMk cId="0" sldId="306"/>
            <ac:spMk id="22" creationId="{BB237A14-61B1-4C00-A670-5D8D68A8668E}"/>
          </ac:spMkLst>
        </pc:spChg>
        <pc:spChg chg="add del">
          <ac:chgData name="Guest User" userId="" providerId="Windows Live" clId="Web-{BB80BF4B-3129-4A82-8E61-9E1B94820A1C}" dt="2023-06-05T18:52:32.077" v="1"/>
          <ac:spMkLst>
            <pc:docMk/>
            <pc:sldMk cId="0" sldId="306"/>
            <ac:spMk id="24" creationId="{8598F259-6F54-47A3-8D13-1603D786A328}"/>
          </ac:spMkLst>
        </pc:spChg>
        <pc:spChg chg="add del">
          <ac:chgData name="Guest User" userId="" providerId="Windows Live" clId="Web-{BB80BF4B-3129-4A82-8E61-9E1B94820A1C}" dt="2023-06-05T18:52:32.077" v="1"/>
          <ac:spMkLst>
            <pc:docMk/>
            <pc:sldMk cId="0" sldId="306"/>
            <ac:spMk id="26" creationId="{0BA768A8-4FED-4ED8-9E46-6BE72188ECD2}"/>
          </ac:spMkLst>
        </pc:spChg>
        <pc:picChg chg="add del">
          <ac:chgData name="Guest User" userId="" providerId="Windows Live" clId="Web-{BB80BF4B-3129-4A82-8E61-9E1B94820A1C}" dt="2023-06-05T18:52:32.077" v="1"/>
          <ac:picMkLst>
            <pc:docMk/>
            <pc:sldMk cId="0" sldId="306"/>
            <ac:picMk id="8" creationId="{91B28F63-CF00-448F-B141-FE33C33B1891}"/>
          </ac:picMkLst>
        </pc:picChg>
        <pc:picChg chg="add del">
          <ac:chgData name="Guest User" userId="" providerId="Windows Live" clId="Web-{BB80BF4B-3129-4A82-8E61-9E1B94820A1C}" dt="2023-06-05T18:52:32.077" v="1"/>
          <ac:picMkLst>
            <pc:docMk/>
            <pc:sldMk cId="0" sldId="306"/>
            <ac:picMk id="10" creationId="{2AE609E2-8522-44E4-9077-980E5BCF3E14}"/>
          </ac:picMkLst>
        </pc:picChg>
        <pc:picChg chg="add del">
          <ac:chgData name="Guest User" userId="" providerId="Windows Live" clId="Web-{BB80BF4B-3129-4A82-8E61-9E1B94820A1C}" dt="2023-06-05T18:52:32.077" v="1"/>
          <ac:picMkLst>
            <pc:docMk/>
            <pc:sldMk cId="0" sldId="306"/>
            <ac:picMk id="14" creationId="{8949AD42-25FD-4C3D-9EEE-B7FEC5809988}"/>
          </ac:picMkLst>
        </pc:picChg>
        <pc:picChg chg="add del">
          <ac:chgData name="Guest User" userId="" providerId="Windows Live" clId="Web-{BB80BF4B-3129-4A82-8E61-9E1B94820A1C}" dt="2023-06-05T18:52:32.077" v="1"/>
          <ac:picMkLst>
            <pc:docMk/>
            <pc:sldMk cId="0" sldId="306"/>
            <ac:picMk id="16" creationId="{6AC7D913-60B7-4603-881B-831DA5D3A940}"/>
          </ac:picMkLst>
        </pc:picChg>
      </pc:sldChg>
      <pc:sldChg chg="mod modClrScheme chgLayout">
        <pc:chgData name="Guest User" userId="" providerId="Windows Live" clId="Web-{BB80BF4B-3129-4A82-8E61-9E1B94820A1C}" dt="2023-06-05T18:52:32.077" v="1"/>
        <pc:sldMkLst>
          <pc:docMk/>
          <pc:sldMk cId="0" sldId="307"/>
        </pc:sldMkLst>
      </pc:sldChg>
      <pc:sldChg chg="mod modClrScheme chgLayout">
        <pc:chgData name="Guest User" userId="" providerId="Windows Live" clId="Web-{BB80BF4B-3129-4A82-8E61-9E1B94820A1C}" dt="2023-06-05T18:52:32.077" v="1"/>
        <pc:sldMkLst>
          <pc:docMk/>
          <pc:sldMk cId="0" sldId="308"/>
        </pc:sldMkLst>
      </pc:sldChg>
      <pc:sldChg chg="mod modClrScheme chgLayout">
        <pc:chgData name="Guest User" userId="" providerId="Windows Live" clId="Web-{BB80BF4B-3129-4A82-8E61-9E1B94820A1C}" dt="2023-06-05T18:52:32.077" v="1"/>
        <pc:sldMkLst>
          <pc:docMk/>
          <pc:sldMk cId="0" sldId="309"/>
        </pc:sldMkLst>
      </pc:sldChg>
      <pc:sldChg chg="addSp delSp modSp mod modClrScheme delDesignElem chgLayout">
        <pc:chgData name="Guest User" userId="" providerId="Windows Live" clId="Web-{BB80BF4B-3129-4A82-8E61-9E1B94820A1C}" dt="2023-06-05T18:52:32.077" v="1"/>
        <pc:sldMkLst>
          <pc:docMk/>
          <pc:sldMk cId="450265139" sldId="310"/>
        </pc:sldMkLst>
        <pc:spChg chg="mod ord">
          <ac:chgData name="Guest User" userId="" providerId="Windows Live" clId="Web-{BB80BF4B-3129-4A82-8E61-9E1B94820A1C}" dt="2023-06-05T18:52:32.077" v="1"/>
          <ac:spMkLst>
            <pc:docMk/>
            <pc:sldMk cId="450265139" sldId="310"/>
            <ac:spMk id="2" creationId="{D79A7A74-4FFF-650A-916A-DD7F00034710}"/>
          </ac:spMkLst>
        </pc:spChg>
        <pc:spChg chg="mod ord">
          <ac:chgData name="Guest User" userId="" providerId="Windows Live" clId="Web-{BB80BF4B-3129-4A82-8E61-9E1B94820A1C}" dt="2023-06-05T18:52:32.077" v="1"/>
          <ac:spMkLst>
            <pc:docMk/>
            <pc:sldMk cId="450265139" sldId="310"/>
            <ac:spMk id="3" creationId="{3F6DA4A6-F7DD-44FE-EE6D-3B23A59F5296}"/>
          </ac:spMkLst>
        </pc:spChg>
        <pc:spChg chg="add del">
          <ac:chgData name="Guest User" userId="" providerId="Windows Live" clId="Web-{BB80BF4B-3129-4A82-8E61-9E1B94820A1C}" dt="2023-06-05T18:52:32.077" v="1"/>
          <ac:spMkLst>
            <pc:docMk/>
            <pc:sldMk cId="450265139" sldId="310"/>
            <ac:spMk id="16" creationId="{FE5ECD52-6A23-4FF4-8C32-7B5DE9973ADA}"/>
          </ac:spMkLst>
        </pc:spChg>
        <pc:spChg chg="add del">
          <ac:chgData name="Guest User" userId="" providerId="Windows Live" clId="Web-{BB80BF4B-3129-4A82-8E61-9E1B94820A1C}" dt="2023-06-05T18:52:32.077" v="1"/>
          <ac:spMkLst>
            <pc:docMk/>
            <pc:sldMk cId="450265139" sldId="310"/>
            <ac:spMk id="22" creationId="{45624C63-3CCA-4EA6-B822-6E710A82062B}"/>
          </ac:spMkLst>
        </pc:spChg>
        <pc:spChg chg="add del">
          <ac:chgData name="Guest User" userId="" providerId="Windows Live" clId="Web-{BB80BF4B-3129-4A82-8E61-9E1B94820A1C}" dt="2023-06-05T18:52:32.077" v="1"/>
          <ac:spMkLst>
            <pc:docMk/>
            <pc:sldMk cId="450265139" sldId="310"/>
            <ac:spMk id="24" creationId="{A4322390-8B58-46BE-88EB-D9FD30C08743}"/>
          </ac:spMkLst>
        </pc:spChg>
        <pc:spChg chg="add del">
          <ac:chgData name="Guest User" userId="" providerId="Windows Live" clId="Web-{BB80BF4B-3129-4A82-8E61-9E1B94820A1C}" dt="2023-06-05T18:52:32.077" v="1"/>
          <ac:spMkLst>
            <pc:docMk/>
            <pc:sldMk cId="450265139" sldId="310"/>
            <ac:spMk id="26" creationId="{C885E190-58DD-42DD-A4A8-401E15C92A52}"/>
          </ac:spMkLst>
        </pc:spChg>
        <pc:picChg chg="add del">
          <ac:chgData name="Guest User" userId="" providerId="Windows Live" clId="Web-{BB80BF4B-3129-4A82-8E61-9E1B94820A1C}" dt="2023-06-05T18:52:32.077" v="1"/>
          <ac:picMkLst>
            <pc:docMk/>
            <pc:sldMk cId="450265139" sldId="310"/>
            <ac:picMk id="12" creationId="{26E32CE1-D113-412E-9933-113646E21F53}"/>
          </ac:picMkLst>
        </pc:picChg>
        <pc:picChg chg="add del">
          <ac:chgData name="Guest User" userId="" providerId="Windows Live" clId="Web-{BB80BF4B-3129-4A82-8E61-9E1B94820A1C}" dt="2023-06-05T18:52:32.077" v="1"/>
          <ac:picMkLst>
            <pc:docMk/>
            <pc:sldMk cId="450265139" sldId="310"/>
            <ac:picMk id="14" creationId="{117B7C8B-175B-4009-808B-9F66FD108AB3}"/>
          </ac:picMkLst>
        </pc:picChg>
        <pc:picChg chg="add del">
          <ac:chgData name="Guest User" userId="" providerId="Windows Live" clId="Web-{BB80BF4B-3129-4A82-8E61-9E1B94820A1C}" dt="2023-06-05T18:52:32.077" v="1"/>
          <ac:picMkLst>
            <pc:docMk/>
            <pc:sldMk cId="450265139" sldId="310"/>
            <ac:picMk id="18" creationId="{5C3F2B96-5F34-41C9-8E37-A9CD279A4270}"/>
          </ac:picMkLst>
        </pc:picChg>
        <pc:picChg chg="add del">
          <ac:chgData name="Guest User" userId="" providerId="Windows Live" clId="Web-{BB80BF4B-3129-4A82-8E61-9E1B94820A1C}" dt="2023-06-05T18:52:32.077" v="1"/>
          <ac:picMkLst>
            <pc:docMk/>
            <pc:sldMk cId="450265139" sldId="310"/>
            <ac:picMk id="20" creationId="{9A4E02BF-4F0E-44E2-A489-075900B7866C}"/>
          </ac:picMkLst>
        </pc:picChg>
      </pc:sldChg>
      <pc:sldChg chg="addSp delSp modSp mod modClrScheme delDesignElem chgLayout">
        <pc:chgData name="Guest User" userId="" providerId="Windows Live" clId="Web-{BB80BF4B-3129-4A82-8E61-9E1B94820A1C}" dt="2023-06-05T18:52:32.077" v="1"/>
        <pc:sldMkLst>
          <pc:docMk/>
          <pc:sldMk cId="149557327" sldId="311"/>
        </pc:sldMkLst>
        <pc:spChg chg="mod ord">
          <ac:chgData name="Guest User" userId="" providerId="Windows Live" clId="Web-{BB80BF4B-3129-4A82-8E61-9E1B94820A1C}" dt="2023-06-05T18:52:32.077" v="1"/>
          <ac:spMkLst>
            <pc:docMk/>
            <pc:sldMk cId="149557327" sldId="311"/>
            <ac:spMk id="2" creationId="{6268805F-72A4-7CA4-9986-9405EB43D1C8}"/>
          </ac:spMkLst>
        </pc:spChg>
        <pc:spChg chg="mod ord">
          <ac:chgData name="Guest User" userId="" providerId="Windows Live" clId="Web-{BB80BF4B-3129-4A82-8E61-9E1B94820A1C}" dt="2023-06-05T18:52:32.077" v="1"/>
          <ac:spMkLst>
            <pc:docMk/>
            <pc:sldMk cId="149557327" sldId="311"/>
            <ac:spMk id="3" creationId="{FB40B839-FAD2-36C3-35AE-4986B65BEE7C}"/>
          </ac:spMkLst>
        </pc:spChg>
        <pc:spChg chg="add del">
          <ac:chgData name="Guest User" userId="" providerId="Windows Live" clId="Web-{BB80BF4B-3129-4A82-8E61-9E1B94820A1C}" dt="2023-06-05T18:52:32.077" v="1"/>
          <ac:spMkLst>
            <pc:docMk/>
            <pc:sldMk cId="149557327" sldId="311"/>
            <ac:spMk id="22" creationId="{923E8915-D2AA-4327-A45A-972C3CA9574B}"/>
          </ac:spMkLst>
        </pc:spChg>
        <pc:spChg chg="add del">
          <ac:chgData name="Guest User" userId="" providerId="Windows Live" clId="Web-{BB80BF4B-3129-4A82-8E61-9E1B94820A1C}" dt="2023-06-05T18:52:32.077" v="1"/>
          <ac:spMkLst>
            <pc:docMk/>
            <pc:sldMk cId="149557327" sldId="311"/>
            <ac:spMk id="24" creationId="{8302FC3C-9804-4950-B721-5FD704BA6065}"/>
          </ac:spMkLst>
        </pc:spChg>
        <pc:spChg chg="add del">
          <ac:chgData name="Guest User" userId="" providerId="Windows Live" clId="Web-{BB80BF4B-3129-4A82-8E61-9E1B94820A1C}" dt="2023-06-05T18:52:32.077" v="1"/>
          <ac:spMkLst>
            <pc:docMk/>
            <pc:sldMk cId="149557327" sldId="311"/>
            <ac:spMk id="30" creationId="{F3798573-F27B-47EB-8EA4-7EE34954C2D6}"/>
          </ac:spMkLst>
        </pc:spChg>
        <pc:picChg chg="add del">
          <ac:chgData name="Guest User" userId="" providerId="Windows Live" clId="Web-{BB80BF4B-3129-4A82-8E61-9E1B94820A1C}" dt="2023-06-05T18:52:32.077" v="1"/>
          <ac:picMkLst>
            <pc:docMk/>
            <pc:sldMk cId="149557327" sldId="311"/>
            <ac:picMk id="28" creationId="{3BC6EBB2-9BDC-4075-BA6B-43A9FBF9C86C}"/>
          </ac:picMkLst>
        </pc:picChg>
        <pc:cxnChg chg="add del">
          <ac:chgData name="Guest User" userId="" providerId="Windows Live" clId="Web-{BB80BF4B-3129-4A82-8E61-9E1B94820A1C}" dt="2023-06-05T18:52:32.077" v="1"/>
          <ac:cxnSpMkLst>
            <pc:docMk/>
            <pc:sldMk cId="149557327" sldId="311"/>
            <ac:cxnSpMk id="26" creationId="{6B9695BD-ECF6-49CA-8877-8C493193C65D}"/>
          </ac:cxnSpMkLst>
        </pc:cxnChg>
      </pc:sldChg>
      <pc:sldChg chg="addSp delSp modSp mod modClrScheme delDesignElem chgLayout">
        <pc:chgData name="Guest User" userId="" providerId="Windows Live" clId="Web-{BB80BF4B-3129-4A82-8E61-9E1B94820A1C}" dt="2023-06-05T18:52:32.077" v="1"/>
        <pc:sldMkLst>
          <pc:docMk/>
          <pc:sldMk cId="3981008859" sldId="312"/>
        </pc:sldMkLst>
        <pc:spChg chg="mod ord">
          <ac:chgData name="Guest User" userId="" providerId="Windows Live" clId="Web-{BB80BF4B-3129-4A82-8E61-9E1B94820A1C}" dt="2023-06-05T18:52:32.077" v="1"/>
          <ac:spMkLst>
            <pc:docMk/>
            <pc:sldMk cId="3981008859" sldId="312"/>
            <ac:spMk id="2" creationId="{297312AE-9FB7-50F6-8CB9-209999912746}"/>
          </ac:spMkLst>
        </pc:spChg>
        <pc:spChg chg="add del">
          <ac:chgData name="Guest User" userId="" providerId="Windows Live" clId="Web-{BB80BF4B-3129-4A82-8E61-9E1B94820A1C}" dt="2023-06-05T18:52:32.077" v="1"/>
          <ac:spMkLst>
            <pc:docMk/>
            <pc:sldMk cId="3981008859" sldId="312"/>
            <ac:spMk id="11" creationId="{4FA533C5-33E3-4611-AF9F-72811D8B26A6}"/>
          </ac:spMkLst>
        </pc:spChg>
        <pc:spChg chg="add del">
          <ac:chgData name="Guest User" userId="" providerId="Windows Live" clId="Web-{BB80BF4B-3129-4A82-8E61-9E1B94820A1C}" dt="2023-06-05T18:52:32.077" v="1"/>
          <ac:spMkLst>
            <pc:docMk/>
            <pc:sldMk cId="3981008859" sldId="312"/>
            <ac:spMk id="17" creationId="{87F0FDC4-AD8C-47D9-9131-623C98ADB0AE}"/>
          </ac:spMkLst>
        </pc:spChg>
        <pc:spChg chg="add del">
          <ac:chgData name="Guest User" userId="" providerId="Windows Live" clId="Web-{BB80BF4B-3129-4A82-8E61-9E1B94820A1C}" dt="2023-06-05T18:52:32.077" v="1"/>
          <ac:spMkLst>
            <pc:docMk/>
            <pc:sldMk cId="3981008859" sldId="312"/>
            <ac:spMk id="19" creationId="{DDCA251B-4F28-43A9-A5FD-47101E24C81F}"/>
          </ac:spMkLst>
        </pc:spChg>
        <pc:spChg chg="add del">
          <ac:chgData name="Guest User" userId="" providerId="Windows Live" clId="Web-{BB80BF4B-3129-4A82-8E61-9E1B94820A1C}" dt="2023-06-05T18:52:32.077" v="1"/>
          <ac:spMkLst>
            <pc:docMk/>
            <pc:sldMk cId="3981008859" sldId="312"/>
            <ac:spMk id="21" creationId="{27B3E067-68A1-4E6F-8B2A-DF0DC2803F92}"/>
          </ac:spMkLst>
        </pc:spChg>
        <pc:spChg chg="add del">
          <ac:chgData name="Guest User" userId="" providerId="Windows Live" clId="Web-{BB80BF4B-3129-4A82-8E61-9E1B94820A1C}" dt="2023-06-05T18:52:32.077" v="1"/>
          <ac:spMkLst>
            <pc:docMk/>
            <pc:sldMk cId="3981008859" sldId="312"/>
            <ac:spMk id="23" creationId="{148F0EEF-7B63-4EC4-96D4-6AFBF46B1A58}"/>
          </ac:spMkLst>
        </pc:spChg>
        <pc:spChg chg="add del">
          <ac:chgData name="Guest User" userId="" providerId="Windows Live" clId="Web-{BB80BF4B-3129-4A82-8E61-9E1B94820A1C}" dt="2023-06-05T18:52:32.077" v="1"/>
          <ac:spMkLst>
            <pc:docMk/>
            <pc:sldMk cId="3981008859" sldId="312"/>
            <ac:spMk id="25" creationId="{4FB5E673-6D85-4457-A048-FD09048DCECA}"/>
          </ac:spMkLst>
        </pc:spChg>
        <pc:picChg chg="add del">
          <ac:chgData name="Guest User" userId="" providerId="Windows Live" clId="Web-{BB80BF4B-3129-4A82-8E61-9E1B94820A1C}" dt="2023-06-05T18:52:32.077" v="1"/>
          <ac:picMkLst>
            <pc:docMk/>
            <pc:sldMk cId="3981008859" sldId="312"/>
            <ac:picMk id="7" creationId="{91B28F63-CF00-448F-B141-FE33C33B1891}"/>
          </ac:picMkLst>
        </pc:picChg>
        <pc:picChg chg="add del">
          <ac:chgData name="Guest User" userId="" providerId="Windows Live" clId="Web-{BB80BF4B-3129-4A82-8E61-9E1B94820A1C}" dt="2023-06-05T18:52:32.077" v="1"/>
          <ac:picMkLst>
            <pc:docMk/>
            <pc:sldMk cId="3981008859" sldId="312"/>
            <ac:picMk id="9" creationId="{2AE609E2-8522-44E4-9077-980E5BCF3E14}"/>
          </ac:picMkLst>
        </pc:picChg>
        <pc:picChg chg="add del">
          <ac:chgData name="Guest User" userId="" providerId="Windows Live" clId="Web-{BB80BF4B-3129-4A82-8E61-9E1B94820A1C}" dt="2023-06-05T18:52:32.077" v="1"/>
          <ac:picMkLst>
            <pc:docMk/>
            <pc:sldMk cId="3981008859" sldId="312"/>
            <ac:picMk id="13" creationId="{8949AD42-25FD-4C3D-9EEE-B7FEC5809988}"/>
          </ac:picMkLst>
        </pc:picChg>
        <pc:picChg chg="add del">
          <ac:chgData name="Guest User" userId="" providerId="Windows Live" clId="Web-{BB80BF4B-3129-4A82-8E61-9E1B94820A1C}" dt="2023-06-05T18:52:32.077" v="1"/>
          <ac:picMkLst>
            <pc:docMk/>
            <pc:sldMk cId="3981008859" sldId="312"/>
            <ac:picMk id="15" creationId="{6AC7D913-60B7-4603-881B-831DA5D3A940}"/>
          </ac:picMkLst>
        </pc:picChg>
      </pc:sldChg>
      <pc:sldChg chg="addSp delSp modSp add replId">
        <pc:chgData name="Guest User" userId="" providerId="Windows Live" clId="Web-{BB80BF4B-3129-4A82-8E61-9E1B94820A1C}" dt="2023-06-05T19:09:08.417" v="77" actId="20577"/>
        <pc:sldMkLst>
          <pc:docMk/>
          <pc:sldMk cId="256023427" sldId="313"/>
        </pc:sldMkLst>
        <pc:spChg chg="mod">
          <ac:chgData name="Guest User" userId="" providerId="Windows Live" clId="Web-{BB80BF4B-3129-4A82-8E61-9E1B94820A1C}" dt="2023-06-05T19:09:08.417" v="77" actId="20577"/>
          <ac:spMkLst>
            <pc:docMk/>
            <pc:sldMk cId="256023427" sldId="313"/>
            <ac:spMk id="2" creationId="{00000000-0000-0000-0000-000000000000}"/>
          </ac:spMkLst>
        </pc:spChg>
        <pc:spChg chg="add">
          <ac:chgData name="Guest User" userId="" providerId="Windows Live" clId="Web-{BB80BF4B-3129-4A82-8E61-9E1B94820A1C}" dt="2023-06-05T19:08:12.195" v="51"/>
          <ac:spMkLst>
            <pc:docMk/>
            <pc:sldMk cId="256023427" sldId="313"/>
            <ac:spMk id="5" creationId="{87360C83-1124-0DA4-EEDF-09074156442A}"/>
          </ac:spMkLst>
        </pc:spChg>
        <pc:spChg chg="add">
          <ac:chgData name="Guest User" userId="" providerId="Windows Live" clId="Web-{BB80BF4B-3129-4A82-8E61-9E1B94820A1C}" dt="2023-06-05T19:08:12.211" v="53"/>
          <ac:spMkLst>
            <pc:docMk/>
            <pc:sldMk cId="256023427" sldId="313"/>
            <ac:spMk id="11" creationId="{E0A6F318-EF30-F9BA-3AED-C5C6AD6EC722}"/>
          </ac:spMkLst>
        </pc:spChg>
        <pc:spChg chg="add">
          <ac:chgData name="Guest User" userId="" providerId="Windows Live" clId="Web-{BB80BF4B-3129-4A82-8E61-9E1B94820A1C}" dt="2023-06-05T19:08:12.226" v="55"/>
          <ac:spMkLst>
            <pc:docMk/>
            <pc:sldMk cId="256023427" sldId="313"/>
            <ac:spMk id="18" creationId="{B6D8FEDA-DA44-B143-B4E6-051A1029B825}"/>
          </ac:spMkLst>
        </pc:spChg>
        <pc:spChg chg="add">
          <ac:chgData name="Guest User" userId="" providerId="Windows Live" clId="Web-{BB80BF4B-3129-4A82-8E61-9E1B94820A1C}" dt="2023-06-05T19:08:12.258" v="57"/>
          <ac:spMkLst>
            <pc:docMk/>
            <pc:sldMk cId="256023427" sldId="313"/>
            <ac:spMk id="25" creationId="{E98D02F3-06B4-C3D6-1BA6-FAC710400C02}"/>
          </ac:spMkLst>
        </pc:spChg>
        <pc:spChg chg="add">
          <ac:chgData name="Guest User" userId="" providerId="Windows Live" clId="Web-{BB80BF4B-3129-4A82-8E61-9E1B94820A1C}" dt="2023-06-05T19:08:12.289" v="59"/>
          <ac:spMkLst>
            <pc:docMk/>
            <pc:sldMk cId="256023427" sldId="313"/>
            <ac:spMk id="32" creationId="{04F5280A-1D53-7423-ED1A-D453C0F24DD5}"/>
          </ac:spMkLst>
        </pc:spChg>
        <pc:spChg chg="add">
          <ac:chgData name="Guest User" userId="" providerId="Windows Live" clId="Web-{BB80BF4B-3129-4A82-8E61-9E1B94820A1C}" dt="2023-06-05T19:08:12.305" v="61"/>
          <ac:spMkLst>
            <pc:docMk/>
            <pc:sldMk cId="256023427" sldId="313"/>
            <ac:spMk id="39" creationId="{15DC2922-9E8E-3F39-8FCF-0783A2D65E39}"/>
          </ac:spMkLst>
        </pc:spChg>
        <pc:spChg chg="add">
          <ac:chgData name="Guest User" userId="" providerId="Windows Live" clId="Web-{BB80BF4B-3129-4A82-8E61-9E1B94820A1C}" dt="2023-06-05T19:08:12.336" v="63"/>
          <ac:spMkLst>
            <pc:docMk/>
            <pc:sldMk cId="256023427" sldId="313"/>
            <ac:spMk id="50" creationId="{77288544-D377-0B83-98A1-6CDE5EE0D391}"/>
          </ac:spMkLst>
        </pc:spChg>
        <pc:spChg chg="add">
          <ac:chgData name="Guest User" userId="" providerId="Windows Live" clId="Web-{BB80BF4B-3129-4A82-8E61-9E1B94820A1C}" dt="2023-06-05T19:08:12.367" v="65"/>
          <ac:spMkLst>
            <pc:docMk/>
            <pc:sldMk cId="256023427" sldId="313"/>
            <ac:spMk id="58" creationId="{FC1AA707-3969-95F6-0B4F-75617A111311}"/>
          </ac:spMkLst>
        </pc:spChg>
        <pc:grpChg chg="add">
          <ac:chgData name="Guest User" userId="" providerId="Windows Live" clId="Web-{BB80BF4B-3129-4A82-8E61-9E1B94820A1C}" dt="2023-06-05T19:08:12.211" v="52"/>
          <ac:grpSpMkLst>
            <pc:docMk/>
            <pc:sldMk cId="256023427" sldId="313"/>
            <ac:grpSpMk id="9" creationId="{45BA687D-508C-2E64-CEC1-5379B5694E99}"/>
          </ac:grpSpMkLst>
        </pc:grpChg>
        <pc:grpChg chg="add">
          <ac:chgData name="Guest User" userId="" providerId="Windows Live" clId="Web-{BB80BF4B-3129-4A82-8E61-9E1B94820A1C}" dt="2023-06-05T19:08:12.226" v="54"/>
          <ac:grpSpMkLst>
            <pc:docMk/>
            <pc:sldMk cId="256023427" sldId="313"/>
            <ac:grpSpMk id="16" creationId="{FD0CA798-A120-D0DF-A13D-CB4DFFAD809D}"/>
          </ac:grpSpMkLst>
        </pc:grpChg>
        <pc:grpChg chg="add">
          <ac:chgData name="Guest User" userId="" providerId="Windows Live" clId="Web-{BB80BF4B-3129-4A82-8E61-9E1B94820A1C}" dt="2023-06-05T19:08:12.242" v="56"/>
          <ac:grpSpMkLst>
            <pc:docMk/>
            <pc:sldMk cId="256023427" sldId="313"/>
            <ac:grpSpMk id="23" creationId="{8687EE97-10FB-961F-B8D7-2D674A39B96F}"/>
          </ac:grpSpMkLst>
        </pc:grpChg>
        <pc:grpChg chg="add">
          <ac:chgData name="Guest User" userId="" providerId="Windows Live" clId="Web-{BB80BF4B-3129-4A82-8E61-9E1B94820A1C}" dt="2023-06-05T19:08:12.273" v="58"/>
          <ac:grpSpMkLst>
            <pc:docMk/>
            <pc:sldMk cId="256023427" sldId="313"/>
            <ac:grpSpMk id="30" creationId="{32ACB887-80E1-0AD8-05EF-962CD1042C8A}"/>
          </ac:grpSpMkLst>
        </pc:grpChg>
        <pc:grpChg chg="add">
          <ac:chgData name="Guest User" userId="" providerId="Windows Live" clId="Web-{BB80BF4B-3129-4A82-8E61-9E1B94820A1C}" dt="2023-06-05T19:08:12.289" v="60"/>
          <ac:grpSpMkLst>
            <pc:docMk/>
            <pc:sldMk cId="256023427" sldId="313"/>
            <ac:grpSpMk id="37" creationId="{58AE9A24-8EB9-970D-E1A4-CB58E8ADC41A}"/>
          </ac:grpSpMkLst>
        </pc:grpChg>
        <pc:grpChg chg="add">
          <ac:chgData name="Guest User" userId="" providerId="Windows Live" clId="Web-{BB80BF4B-3129-4A82-8E61-9E1B94820A1C}" dt="2023-06-05T19:08:12.336" v="62"/>
          <ac:grpSpMkLst>
            <pc:docMk/>
            <pc:sldMk cId="256023427" sldId="313"/>
            <ac:grpSpMk id="48" creationId="{4F51C6F2-2FAD-62F3-BA80-59BD3DDE0B1C}"/>
          </ac:grpSpMkLst>
        </pc:grpChg>
        <pc:grpChg chg="add">
          <ac:chgData name="Guest User" userId="" providerId="Windows Live" clId="Web-{BB80BF4B-3129-4A82-8E61-9E1B94820A1C}" dt="2023-06-05T19:08:12.351" v="64"/>
          <ac:grpSpMkLst>
            <pc:docMk/>
            <pc:sldMk cId="256023427" sldId="313"/>
            <ac:grpSpMk id="54" creationId="{7FFB5A67-DE95-4D1A-0CD4-58E47930919B}"/>
          </ac:grpSpMkLst>
        </pc:grpChg>
        <pc:grpChg chg="add">
          <ac:chgData name="Guest User" userId="" providerId="Windows Live" clId="Web-{BB80BF4B-3129-4A82-8E61-9E1B94820A1C}" dt="2023-06-05T19:08:12.398" v="66"/>
          <ac:grpSpMkLst>
            <pc:docMk/>
            <pc:sldMk cId="256023427" sldId="313"/>
            <ac:grpSpMk id="77" creationId="{2F27F274-BA77-E89A-EFEA-2BE3DCE09B96}"/>
          </ac:grpSpMkLst>
        </pc:grpChg>
        <pc:picChg chg="del">
          <ac:chgData name="Guest User" userId="" providerId="Windows Live" clId="Web-{BB80BF4B-3129-4A82-8E61-9E1B94820A1C}" dt="2023-06-05T19:07:55.819" v="50"/>
          <ac:picMkLst>
            <pc:docMk/>
            <pc:sldMk cId="256023427" sldId="313"/>
            <ac:picMk id="4" creationId="{00000000-0000-0000-0000-000000000000}"/>
          </ac:picMkLst>
        </pc:picChg>
      </pc:sldChg>
      <pc:sldChg chg="delSp modSp add del replId">
        <pc:chgData name="Guest User" userId="" providerId="Windows Live" clId="Web-{BB80BF4B-3129-4A82-8E61-9E1B94820A1C}" dt="2023-06-05T19:03:11.334" v="26"/>
        <pc:sldMkLst>
          <pc:docMk/>
          <pc:sldMk cId="3164682072" sldId="313"/>
        </pc:sldMkLst>
        <pc:spChg chg="del mod">
          <ac:chgData name="Guest User" userId="" providerId="Windows Live" clId="Web-{BB80BF4B-3129-4A82-8E61-9E1B94820A1C}" dt="2023-06-05T19:01:52.907" v="17"/>
          <ac:spMkLst>
            <pc:docMk/>
            <pc:sldMk cId="3164682072" sldId="313"/>
            <ac:spMk id="2" creationId="{00000000-0000-0000-0000-000000000000}"/>
          </ac:spMkLst>
        </pc:spChg>
        <pc:spChg chg="del">
          <ac:chgData name="Guest User" userId="" providerId="Windows Live" clId="Web-{BB80BF4B-3129-4A82-8E61-9E1B94820A1C}" dt="2023-06-05T19:01:56.454" v="24"/>
          <ac:spMkLst>
            <pc:docMk/>
            <pc:sldMk cId="3164682072" sldId="313"/>
            <ac:spMk id="6" creationId="{00000000-0000-0000-0000-000000000000}"/>
          </ac:spMkLst>
        </pc:spChg>
        <pc:spChg chg="del">
          <ac:chgData name="Guest User" userId="" providerId="Windows Live" clId="Web-{BB80BF4B-3129-4A82-8E61-9E1B94820A1C}" dt="2023-06-05T19:01:56.454" v="23"/>
          <ac:spMkLst>
            <pc:docMk/>
            <pc:sldMk cId="3164682072" sldId="313"/>
            <ac:spMk id="7" creationId="{00000000-0000-0000-0000-000000000000}"/>
          </ac:spMkLst>
        </pc:spChg>
        <pc:spChg chg="del">
          <ac:chgData name="Guest User" userId="" providerId="Windows Live" clId="Web-{BB80BF4B-3129-4A82-8E61-9E1B94820A1C}" dt="2023-06-05T19:01:56.454" v="22"/>
          <ac:spMkLst>
            <pc:docMk/>
            <pc:sldMk cId="3164682072" sldId="313"/>
            <ac:spMk id="8" creationId="{00000000-0000-0000-0000-000000000000}"/>
          </ac:spMkLst>
        </pc:spChg>
        <pc:spChg chg="del">
          <ac:chgData name="Guest User" userId="" providerId="Windows Live" clId="Web-{BB80BF4B-3129-4A82-8E61-9E1B94820A1C}" dt="2023-06-05T19:01:56.454" v="21"/>
          <ac:spMkLst>
            <pc:docMk/>
            <pc:sldMk cId="3164682072" sldId="313"/>
            <ac:spMk id="9" creationId="{00000000-0000-0000-0000-000000000000}"/>
          </ac:spMkLst>
        </pc:spChg>
        <pc:spChg chg="del">
          <ac:chgData name="Guest User" userId="" providerId="Windows Live" clId="Web-{BB80BF4B-3129-4A82-8E61-9E1B94820A1C}" dt="2023-06-05T19:01:56.454" v="20"/>
          <ac:spMkLst>
            <pc:docMk/>
            <pc:sldMk cId="3164682072" sldId="313"/>
            <ac:spMk id="10" creationId="{00000000-0000-0000-0000-000000000000}"/>
          </ac:spMkLst>
        </pc:spChg>
        <pc:spChg chg="del">
          <ac:chgData name="Guest User" userId="" providerId="Windows Live" clId="Web-{BB80BF4B-3129-4A82-8E61-9E1B94820A1C}" dt="2023-06-05T19:01:56.454" v="19"/>
          <ac:spMkLst>
            <pc:docMk/>
            <pc:sldMk cId="3164682072" sldId="313"/>
            <ac:spMk id="11" creationId="{00000000-0000-0000-0000-000000000000}"/>
          </ac:spMkLst>
        </pc:spChg>
        <pc:spChg chg="del">
          <ac:chgData name="Guest User" userId="" providerId="Windows Live" clId="Web-{BB80BF4B-3129-4A82-8E61-9E1B94820A1C}" dt="2023-06-05T19:01:56.454" v="18"/>
          <ac:spMkLst>
            <pc:docMk/>
            <pc:sldMk cId="3164682072" sldId="313"/>
            <ac:spMk id="12" creationId="{00000000-0000-0000-0000-000000000000}"/>
          </ac:spMkLst>
        </pc:spChg>
        <pc:grpChg chg="del">
          <ac:chgData name="Guest User" userId="" providerId="Windows Live" clId="Web-{BB80BF4B-3129-4A82-8E61-9E1B94820A1C}" dt="2023-06-05T19:01:56.454" v="25"/>
          <ac:grpSpMkLst>
            <pc:docMk/>
            <pc:sldMk cId="3164682072" sldId="313"/>
            <ac:grpSpMk id="3" creationId="{00000000-0000-0000-0000-000000000000}"/>
          </ac:grpSpMkLst>
        </pc:grpChg>
      </pc:sldChg>
      <pc:sldChg chg="add replId">
        <pc:chgData name="Guest User" userId="" providerId="Windows Live" clId="Web-{BB80BF4B-3129-4A82-8E61-9E1B94820A1C}" dt="2023-06-05T19:14:00.669" v="90"/>
        <pc:sldMkLst>
          <pc:docMk/>
          <pc:sldMk cId="853499576" sldId="314"/>
        </pc:sldMkLst>
      </pc:sldChg>
      <pc:sldChg chg="add replId">
        <pc:chgData name="Guest User" userId="" providerId="Windows Live" clId="Web-{BB80BF4B-3129-4A82-8E61-9E1B94820A1C}" dt="2023-06-05T19:21:24.555" v="180"/>
        <pc:sldMkLst>
          <pc:docMk/>
          <pc:sldMk cId="1143274936" sldId="315"/>
        </pc:sldMkLst>
      </pc:sldChg>
      <pc:sldChg chg="addSp delSp modSp add mod ord replId setBg">
        <pc:chgData name="Guest User" userId="" providerId="Windows Live" clId="Web-{BB80BF4B-3129-4A82-8E61-9E1B94820A1C}" dt="2023-06-05T19:30:00.679" v="381" actId="20577"/>
        <pc:sldMkLst>
          <pc:docMk/>
          <pc:sldMk cId="216437618" sldId="316"/>
        </pc:sldMkLst>
        <pc:spChg chg="mod">
          <ac:chgData name="Guest User" userId="" providerId="Windows Live" clId="Web-{BB80BF4B-3129-4A82-8E61-9E1B94820A1C}" dt="2023-06-05T19:30:00.679" v="381" actId="20577"/>
          <ac:spMkLst>
            <pc:docMk/>
            <pc:sldMk cId="216437618" sldId="316"/>
            <ac:spMk id="2" creationId="{00000000-0000-0000-0000-000000000000}"/>
          </ac:spMkLst>
        </pc:spChg>
        <pc:spChg chg="add mod">
          <ac:chgData name="Guest User" userId="" providerId="Windows Live" clId="Web-{BB80BF4B-3129-4A82-8E61-9E1B94820A1C}" dt="2023-06-05T19:26:53.919" v="369" actId="14100"/>
          <ac:spMkLst>
            <pc:docMk/>
            <pc:sldMk cId="216437618" sldId="316"/>
            <ac:spMk id="4" creationId="{F96AA4DE-2807-6350-F1BB-0298C07DCB68}"/>
          </ac:spMkLst>
        </pc:spChg>
        <pc:spChg chg="del">
          <ac:chgData name="Guest User" userId="" providerId="Windows Live" clId="Web-{BB80BF4B-3129-4A82-8E61-9E1B94820A1C}" dt="2023-06-05T19:25:35.773" v="297"/>
          <ac:spMkLst>
            <pc:docMk/>
            <pc:sldMk cId="216437618" sldId="316"/>
            <ac:spMk id="5" creationId="{87360C83-1124-0DA4-EEDF-09074156442A}"/>
          </ac:spMkLst>
        </pc:spChg>
        <pc:spChg chg="del">
          <ac:chgData name="Guest User" userId="" providerId="Windows Live" clId="Web-{BB80BF4B-3129-4A82-8E61-9E1B94820A1C}" dt="2023-06-05T19:25:35.773" v="295"/>
          <ac:spMkLst>
            <pc:docMk/>
            <pc:sldMk cId="216437618" sldId="316"/>
            <ac:spMk id="11" creationId="{E0A6F318-EF30-F9BA-3AED-C5C6AD6EC722}"/>
          </ac:spMkLst>
        </pc:spChg>
        <pc:spChg chg="del">
          <ac:chgData name="Guest User" userId="" providerId="Windows Live" clId="Web-{BB80BF4B-3129-4A82-8E61-9E1B94820A1C}" dt="2023-06-05T19:25:35.773" v="293"/>
          <ac:spMkLst>
            <pc:docMk/>
            <pc:sldMk cId="216437618" sldId="316"/>
            <ac:spMk id="18" creationId="{B6D8FEDA-DA44-B143-B4E6-051A1029B825}"/>
          </ac:spMkLst>
        </pc:spChg>
        <pc:spChg chg="del">
          <ac:chgData name="Guest User" userId="" providerId="Windows Live" clId="Web-{BB80BF4B-3129-4A82-8E61-9E1B94820A1C}" dt="2023-06-05T19:25:35.773" v="291"/>
          <ac:spMkLst>
            <pc:docMk/>
            <pc:sldMk cId="216437618" sldId="316"/>
            <ac:spMk id="25" creationId="{E98D02F3-06B4-C3D6-1BA6-FAC710400C02}"/>
          </ac:spMkLst>
        </pc:spChg>
        <pc:spChg chg="del">
          <ac:chgData name="Guest User" userId="" providerId="Windows Live" clId="Web-{BB80BF4B-3129-4A82-8E61-9E1B94820A1C}" dt="2023-06-05T19:25:35.773" v="289"/>
          <ac:spMkLst>
            <pc:docMk/>
            <pc:sldMk cId="216437618" sldId="316"/>
            <ac:spMk id="32" creationId="{04F5280A-1D53-7423-ED1A-D453C0F24DD5}"/>
          </ac:spMkLst>
        </pc:spChg>
        <pc:spChg chg="del">
          <ac:chgData name="Guest User" userId="" providerId="Windows Live" clId="Web-{BB80BF4B-3129-4A82-8E61-9E1B94820A1C}" dt="2023-06-05T19:25:35.773" v="287"/>
          <ac:spMkLst>
            <pc:docMk/>
            <pc:sldMk cId="216437618" sldId="316"/>
            <ac:spMk id="39" creationId="{15DC2922-9E8E-3F39-8FCF-0783A2D65E39}"/>
          </ac:spMkLst>
        </pc:spChg>
        <pc:spChg chg="del">
          <ac:chgData name="Guest User" userId="" providerId="Windows Live" clId="Web-{BB80BF4B-3129-4A82-8E61-9E1B94820A1C}" dt="2023-06-05T19:25:35.773" v="285"/>
          <ac:spMkLst>
            <pc:docMk/>
            <pc:sldMk cId="216437618" sldId="316"/>
            <ac:spMk id="50" creationId="{77288544-D377-0B83-98A1-6CDE5EE0D391}"/>
          </ac:spMkLst>
        </pc:spChg>
        <pc:spChg chg="del">
          <ac:chgData name="Guest User" userId="" providerId="Windows Live" clId="Web-{BB80BF4B-3129-4A82-8E61-9E1B94820A1C}" dt="2023-06-05T19:25:35.773" v="283"/>
          <ac:spMkLst>
            <pc:docMk/>
            <pc:sldMk cId="216437618" sldId="316"/>
            <ac:spMk id="58" creationId="{FC1AA707-3969-95F6-0B4F-75617A111311}"/>
          </ac:spMkLst>
        </pc:spChg>
        <pc:spChg chg="add mod">
          <ac:chgData name="Guest User" userId="" providerId="Windows Live" clId="Web-{BB80BF4B-3129-4A82-8E61-9E1B94820A1C}" dt="2023-06-05T19:26:53.919" v="367" actId="14100"/>
          <ac:spMkLst>
            <pc:docMk/>
            <pc:sldMk cId="216437618" sldId="316"/>
            <ac:spMk id="92" creationId="{95736FAC-D808-6028-6782-603E9799E964}"/>
          </ac:spMkLst>
        </pc:spChg>
        <pc:spChg chg="add mod">
          <ac:chgData name="Guest User" userId="" providerId="Windows Live" clId="Web-{BB80BF4B-3129-4A82-8E61-9E1B94820A1C}" dt="2023-06-05T19:26:53.919" v="366" actId="14100"/>
          <ac:spMkLst>
            <pc:docMk/>
            <pc:sldMk cId="216437618" sldId="316"/>
            <ac:spMk id="94" creationId="{69C26CCE-28F1-2284-4F38-B8FA690100ED}"/>
          </ac:spMkLst>
        </pc:spChg>
        <pc:spChg chg="add mod">
          <ac:chgData name="Guest User" userId="" providerId="Windows Live" clId="Web-{BB80BF4B-3129-4A82-8E61-9E1B94820A1C}" dt="2023-06-05T19:26:53.919" v="365" actId="14100"/>
          <ac:spMkLst>
            <pc:docMk/>
            <pc:sldMk cId="216437618" sldId="316"/>
            <ac:spMk id="96" creationId="{837EB570-439B-80F3-1167-BCA7E78AD4F8}"/>
          </ac:spMkLst>
        </pc:spChg>
        <pc:spChg chg="add mod">
          <ac:chgData name="Guest User" userId="" providerId="Windows Live" clId="Web-{BB80BF4B-3129-4A82-8E61-9E1B94820A1C}" dt="2023-06-05T19:26:53.919" v="364" actId="14100"/>
          <ac:spMkLst>
            <pc:docMk/>
            <pc:sldMk cId="216437618" sldId="316"/>
            <ac:spMk id="98" creationId="{0327A2D9-862C-205E-53E2-6B8A7B4B8EBB}"/>
          </ac:spMkLst>
        </pc:spChg>
        <pc:spChg chg="add mod">
          <ac:chgData name="Guest User" userId="" providerId="Windows Live" clId="Web-{BB80BF4B-3129-4A82-8E61-9E1B94820A1C}" dt="2023-06-05T19:26:53.919" v="363" actId="14100"/>
          <ac:spMkLst>
            <pc:docMk/>
            <pc:sldMk cId="216437618" sldId="316"/>
            <ac:spMk id="100" creationId="{4CF16022-D8E1-8D21-593C-7C01CC000FB6}"/>
          </ac:spMkLst>
        </pc:spChg>
        <pc:spChg chg="add mod">
          <ac:chgData name="Guest User" userId="" providerId="Windows Live" clId="Web-{BB80BF4B-3129-4A82-8E61-9E1B94820A1C}" dt="2023-06-05T19:26:19.088" v="341" actId="14100"/>
          <ac:spMkLst>
            <pc:docMk/>
            <pc:sldMk cId="216437618" sldId="316"/>
            <ac:spMk id="102" creationId="{50E93BDB-49DD-F105-7F2E-D7E7E57ECFE0}"/>
          </ac:spMkLst>
        </pc:spChg>
        <pc:spChg chg="add mod">
          <ac:chgData name="Guest User" userId="" providerId="Windows Live" clId="Web-{BB80BF4B-3129-4A82-8E61-9E1B94820A1C}" dt="2023-06-05T19:26:19.120" v="343" actId="14100"/>
          <ac:spMkLst>
            <pc:docMk/>
            <pc:sldMk cId="216437618" sldId="316"/>
            <ac:spMk id="108" creationId="{7405A70E-7FD7-953F-923D-C22E7FE314F5}"/>
          </ac:spMkLst>
        </pc:spChg>
        <pc:spChg chg="add mod">
          <ac:chgData name="Guest User" userId="" providerId="Windows Live" clId="Web-{BB80BF4B-3129-4A82-8E61-9E1B94820A1C}" dt="2023-06-05T19:26:53.919" v="360" actId="14100"/>
          <ac:spMkLst>
            <pc:docMk/>
            <pc:sldMk cId="216437618" sldId="316"/>
            <ac:spMk id="114" creationId="{15BB984B-4613-FCDF-03F0-08C6F0EC9E34}"/>
          </ac:spMkLst>
        </pc:spChg>
        <pc:spChg chg="add mod">
          <ac:chgData name="Guest User" userId="" providerId="Windows Live" clId="Web-{BB80BF4B-3129-4A82-8E61-9E1B94820A1C}" dt="2023-06-05T19:26:53.919" v="358" actId="14100"/>
          <ac:spMkLst>
            <pc:docMk/>
            <pc:sldMk cId="216437618" sldId="316"/>
            <ac:spMk id="120" creationId="{D7D37434-8DB0-D148-AA41-01D345069CD4}"/>
          </ac:spMkLst>
        </pc:spChg>
        <pc:spChg chg="add mod">
          <ac:chgData name="Guest User" userId="" providerId="Windows Live" clId="Web-{BB80BF4B-3129-4A82-8E61-9E1B94820A1C}" dt="2023-06-05T19:26:53.919" v="356" actId="14100"/>
          <ac:spMkLst>
            <pc:docMk/>
            <pc:sldMk cId="216437618" sldId="316"/>
            <ac:spMk id="126" creationId="{91A35A32-A2BC-41DC-B186-70FFED2213A8}"/>
          </ac:spMkLst>
        </pc:spChg>
        <pc:spChg chg="add mod">
          <ac:chgData name="Guest User" userId="" providerId="Windows Live" clId="Web-{BB80BF4B-3129-4A82-8E61-9E1B94820A1C}" dt="2023-06-05T19:26:53.919" v="354" actId="14100"/>
          <ac:spMkLst>
            <pc:docMk/>
            <pc:sldMk cId="216437618" sldId="316"/>
            <ac:spMk id="132" creationId="{44B2D2FA-05CA-ED96-ED83-3D1B24998C3F}"/>
          </ac:spMkLst>
        </pc:spChg>
        <pc:grpChg chg="del">
          <ac:chgData name="Guest User" userId="" providerId="Windows Live" clId="Web-{BB80BF4B-3129-4A82-8E61-9E1B94820A1C}" dt="2023-06-05T19:25:35.773" v="296"/>
          <ac:grpSpMkLst>
            <pc:docMk/>
            <pc:sldMk cId="216437618" sldId="316"/>
            <ac:grpSpMk id="9" creationId="{45BA687D-508C-2E64-CEC1-5379B5694E99}"/>
          </ac:grpSpMkLst>
        </pc:grpChg>
        <pc:grpChg chg="del">
          <ac:chgData name="Guest User" userId="" providerId="Windows Live" clId="Web-{BB80BF4B-3129-4A82-8E61-9E1B94820A1C}" dt="2023-06-05T19:25:35.773" v="294"/>
          <ac:grpSpMkLst>
            <pc:docMk/>
            <pc:sldMk cId="216437618" sldId="316"/>
            <ac:grpSpMk id="16" creationId="{FD0CA798-A120-D0DF-A13D-CB4DFFAD809D}"/>
          </ac:grpSpMkLst>
        </pc:grpChg>
        <pc:grpChg chg="del">
          <ac:chgData name="Guest User" userId="" providerId="Windows Live" clId="Web-{BB80BF4B-3129-4A82-8E61-9E1B94820A1C}" dt="2023-06-05T19:25:35.773" v="292"/>
          <ac:grpSpMkLst>
            <pc:docMk/>
            <pc:sldMk cId="216437618" sldId="316"/>
            <ac:grpSpMk id="23" creationId="{8687EE97-10FB-961F-B8D7-2D674A39B96F}"/>
          </ac:grpSpMkLst>
        </pc:grpChg>
        <pc:grpChg chg="del">
          <ac:chgData name="Guest User" userId="" providerId="Windows Live" clId="Web-{BB80BF4B-3129-4A82-8E61-9E1B94820A1C}" dt="2023-06-05T19:25:35.773" v="290"/>
          <ac:grpSpMkLst>
            <pc:docMk/>
            <pc:sldMk cId="216437618" sldId="316"/>
            <ac:grpSpMk id="30" creationId="{32ACB887-80E1-0AD8-05EF-962CD1042C8A}"/>
          </ac:grpSpMkLst>
        </pc:grpChg>
        <pc:grpChg chg="del">
          <ac:chgData name="Guest User" userId="" providerId="Windows Live" clId="Web-{BB80BF4B-3129-4A82-8E61-9E1B94820A1C}" dt="2023-06-05T19:25:35.773" v="288"/>
          <ac:grpSpMkLst>
            <pc:docMk/>
            <pc:sldMk cId="216437618" sldId="316"/>
            <ac:grpSpMk id="37" creationId="{58AE9A24-8EB9-970D-E1A4-CB58E8ADC41A}"/>
          </ac:grpSpMkLst>
        </pc:grpChg>
        <pc:grpChg chg="del">
          <ac:chgData name="Guest User" userId="" providerId="Windows Live" clId="Web-{BB80BF4B-3129-4A82-8E61-9E1B94820A1C}" dt="2023-06-05T19:25:35.773" v="286"/>
          <ac:grpSpMkLst>
            <pc:docMk/>
            <pc:sldMk cId="216437618" sldId="316"/>
            <ac:grpSpMk id="48" creationId="{4F51C6F2-2FAD-62F3-BA80-59BD3DDE0B1C}"/>
          </ac:grpSpMkLst>
        </pc:grpChg>
        <pc:grpChg chg="del">
          <ac:chgData name="Guest User" userId="" providerId="Windows Live" clId="Web-{BB80BF4B-3129-4A82-8E61-9E1B94820A1C}" dt="2023-06-05T19:25:35.773" v="284"/>
          <ac:grpSpMkLst>
            <pc:docMk/>
            <pc:sldMk cId="216437618" sldId="316"/>
            <ac:grpSpMk id="54" creationId="{7FFB5A67-DE95-4D1A-0CD4-58E47930919B}"/>
          </ac:grpSpMkLst>
        </pc:grpChg>
        <pc:grpChg chg="del">
          <ac:chgData name="Guest User" userId="" providerId="Windows Live" clId="Web-{BB80BF4B-3129-4A82-8E61-9E1B94820A1C}" dt="2023-06-05T19:25:35.773" v="282"/>
          <ac:grpSpMkLst>
            <pc:docMk/>
            <pc:sldMk cId="216437618" sldId="316"/>
            <ac:grpSpMk id="77" creationId="{2F27F274-BA77-E89A-EFEA-2BE3DCE09B96}"/>
          </ac:grpSpMkLst>
        </pc:grpChg>
        <pc:grpChg chg="add mod">
          <ac:chgData name="Guest User" userId="" providerId="Windows Live" clId="Web-{BB80BF4B-3129-4A82-8E61-9E1B94820A1C}" dt="2023-06-05T19:26:53.919" v="368" actId="14100"/>
          <ac:grpSpMkLst>
            <pc:docMk/>
            <pc:sldMk cId="216437618" sldId="316"/>
            <ac:grpSpMk id="90" creationId="{DCD22BD8-36AB-3B72-86B6-119D5E0B5102}"/>
          </ac:grpSpMkLst>
        </pc:grpChg>
        <pc:grpChg chg="add mod">
          <ac:chgData name="Guest User" userId="" providerId="Windows Live" clId="Web-{BB80BF4B-3129-4A82-8E61-9E1B94820A1C}" dt="2023-06-05T19:26:53.919" v="362" actId="14100"/>
          <ac:grpSpMkLst>
            <pc:docMk/>
            <pc:sldMk cId="216437618" sldId="316"/>
            <ac:grpSpMk id="106" creationId="{E99482C0-3EF8-C769-FEF6-1BA84A9F7B4B}"/>
          </ac:grpSpMkLst>
        </pc:grpChg>
        <pc:grpChg chg="add mod">
          <ac:chgData name="Guest User" userId="" providerId="Windows Live" clId="Web-{BB80BF4B-3129-4A82-8E61-9E1B94820A1C}" dt="2023-06-05T19:26:53.919" v="361" actId="14100"/>
          <ac:grpSpMkLst>
            <pc:docMk/>
            <pc:sldMk cId="216437618" sldId="316"/>
            <ac:grpSpMk id="112" creationId="{4B81404C-15FC-DF76-934E-D47873C4E5B0}"/>
          </ac:grpSpMkLst>
        </pc:grpChg>
        <pc:grpChg chg="add mod">
          <ac:chgData name="Guest User" userId="" providerId="Windows Live" clId="Web-{BB80BF4B-3129-4A82-8E61-9E1B94820A1C}" dt="2023-06-05T19:26:53.919" v="359" actId="14100"/>
          <ac:grpSpMkLst>
            <pc:docMk/>
            <pc:sldMk cId="216437618" sldId="316"/>
            <ac:grpSpMk id="118" creationId="{110195D1-D2B8-2215-4AED-51134E79F1DE}"/>
          </ac:grpSpMkLst>
        </pc:grpChg>
        <pc:grpChg chg="add mod">
          <ac:chgData name="Guest User" userId="" providerId="Windows Live" clId="Web-{BB80BF4B-3129-4A82-8E61-9E1B94820A1C}" dt="2023-06-05T19:26:53.919" v="357" actId="14100"/>
          <ac:grpSpMkLst>
            <pc:docMk/>
            <pc:sldMk cId="216437618" sldId="316"/>
            <ac:grpSpMk id="124" creationId="{E4AA155A-35DE-BFBF-9B9E-4CE88DDA2A77}"/>
          </ac:grpSpMkLst>
        </pc:grpChg>
        <pc:grpChg chg="add mod">
          <ac:chgData name="Guest User" userId="" providerId="Windows Live" clId="Web-{BB80BF4B-3129-4A82-8E61-9E1B94820A1C}" dt="2023-06-05T19:26:53.919" v="355" actId="14100"/>
          <ac:grpSpMkLst>
            <pc:docMk/>
            <pc:sldMk cId="216437618" sldId="316"/>
            <ac:grpSpMk id="130" creationId="{EA277FC2-5516-F253-E004-DA024E5B2907}"/>
          </ac:grpSpMkLst>
        </pc:grpChg>
      </pc:sldChg>
      <pc:sldChg chg="addSp delSp modSp add ord replId">
        <pc:chgData name="Guest User" userId="" providerId="Windows Live" clId="Web-{BB80BF4B-3129-4A82-8E61-9E1B94820A1C}" dt="2023-06-05T19:39:10.228" v="483" actId="20577"/>
        <pc:sldMkLst>
          <pc:docMk/>
          <pc:sldMk cId="1255168812" sldId="317"/>
        </pc:sldMkLst>
        <pc:spChg chg="mod">
          <ac:chgData name="Guest User" userId="" providerId="Windows Live" clId="Web-{BB80BF4B-3129-4A82-8E61-9E1B94820A1C}" dt="2023-06-05T19:36:28.312" v="471" actId="20577"/>
          <ac:spMkLst>
            <pc:docMk/>
            <pc:sldMk cId="1255168812" sldId="317"/>
            <ac:spMk id="2" creationId="{00000000-0000-0000-0000-000000000000}"/>
          </ac:spMkLst>
        </pc:spChg>
        <pc:spChg chg="add mod">
          <ac:chgData name="Guest User" userId="" providerId="Windows Live" clId="Web-{BB80BF4B-3129-4A82-8E61-9E1B94820A1C}" dt="2023-06-05T19:35:50.169" v="436" actId="14100"/>
          <ac:spMkLst>
            <pc:docMk/>
            <pc:sldMk cId="1255168812" sldId="317"/>
            <ac:spMk id="4" creationId="{AB840296-A964-CF86-D316-D6714D9D14A7}"/>
          </ac:spMkLst>
        </pc:spChg>
        <pc:spChg chg="del">
          <ac:chgData name="Guest User" userId="" providerId="Windows Live" clId="Web-{BB80BF4B-3129-4A82-8E61-9E1B94820A1C}" dt="2023-06-05T19:34:16.820" v="405"/>
          <ac:spMkLst>
            <pc:docMk/>
            <pc:sldMk cId="1255168812" sldId="317"/>
            <ac:spMk id="5" creationId="{87360C83-1124-0DA4-EEDF-09074156442A}"/>
          </ac:spMkLst>
        </pc:spChg>
        <pc:spChg chg="add mod">
          <ac:chgData name="Guest User" userId="" providerId="Windows Live" clId="Web-{BB80BF4B-3129-4A82-8E61-9E1B94820A1C}" dt="2023-06-05T19:35:50.185" v="437" actId="14100"/>
          <ac:spMkLst>
            <pc:docMk/>
            <pc:sldMk cId="1255168812" sldId="317"/>
            <ac:spMk id="10" creationId="{87F6C628-E12C-7425-68E9-8C8A0E2EE67C}"/>
          </ac:spMkLst>
        </pc:spChg>
        <pc:spChg chg="del">
          <ac:chgData name="Guest User" userId="" providerId="Windows Live" clId="Web-{BB80BF4B-3129-4A82-8E61-9E1B94820A1C}" dt="2023-06-05T19:34:09.695" v="403"/>
          <ac:spMkLst>
            <pc:docMk/>
            <pc:sldMk cId="1255168812" sldId="317"/>
            <ac:spMk id="11" creationId="{E0A6F318-EF30-F9BA-3AED-C5C6AD6EC722}"/>
          </ac:spMkLst>
        </pc:spChg>
        <pc:spChg chg="add mod">
          <ac:chgData name="Guest User" userId="" providerId="Windows Live" clId="Web-{BB80BF4B-3129-4A82-8E61-9E1B94820A1C}" dt="2023-06-05T19:35:50.216" v="438" actId="14100"/>
          <ac:spMkLst>
            <pc:docMk/>
            <pc:sldMk cId="1255168812" sldId="317"/>
            <ac:spMk id="17" creationId="{C66D5BA9-3F1E-354C-CAE4-B5953DFE602B}"/>
          </ac:spMkLst>
        </pc:spChg>
        <pc:spChg chg="del">
          <ac:chgData name="Guest User" userId="" providerId="Windows Live" clId="Web-{BB80BF4B-3129-4A82-8E61-9E1B94820A1C}" dt="2023-06-05T19:34:09.695" v="401"/>
          <ac:spMkLst>
            <pc:docMk/>
            <pc:sldMk cId="1255168812" sldId="317"/>
            <ac:spMk id="18" creationId="{B6D8FEDA-DA44-B143-B4E6-051A1029B825}"/>
          </ac:spMkLst>
        </pc:spChg>
        <pc:spChg chg="add mod">
          <ac:chgData name="Guest User" userId="" providerId="Windows Live" clId="Web-{BB80BF4B-3129-4A82-8E61-9E1B94820A1C}" dt="2023-06-05T19:35:50.232" v="439" actId="14100"/>
          <ac:spMkLst>
            <pc:docMk/>
            <pc:sldMk cId="1255168812" sldId="317"/>
            <ac:spMk id="24" creationId="{2A9B010C-9B1E-42B5-0DC5-BB3F784C4B3C}"/>
          </ac:spMkLst>
        </pc:spChg>
        <pc:spChg chg="del">
          <ac:chgData name="Guest User" userId="" providerId="Windows Live" clId="Web-{BB80BF4B-3129-4A82-8E61-9E1B94820A1C}" dt="2023-06-05T19:34:09.695" v="399"/>
          <ac:spMkLst>
            <pc:docMk/>
            <pc:sldMk cId="1255168812" sldId="317"/>
            <ac:spMk id="25" creationId="{E98D02F3-06B4-C3D6-1BA6-FAC710400C02}"/>
          </ac:spMkLst>
        </pc:spChg>
        <pc:spChg chg="add mod">
          <ac:chgData name="Guest User" userId="" providerId="Windows Live" clId="Web-{BB80BF4B-3129-4A82-8E61-9E1B94820A1C}" dt="2023-06-05T19:35:50.263" v="440" actId="14100"/>
          <ac:spMkLst>
            <pc:docMk/>
            <pc:sldMk cId="1255168812" sldId="317"/>
            <ac:spMk id="31" creationId="{AEFF6DCD-2691-3C4F-5280-721E1F3C3018}"/>
          </ac:spMkLst>
        </pc:spChg>
        <pc:spChg chg="del">
          <ac:chgData name="Guest User" userId="" providerId="Windows Live" clId="Web-{BB80BF4B-3129-4A82-8E61-9E1B94820A1C}" dt="2023-06-05T19:34:09.695" v="397"/>
          <ac:spMkLst>
            <pc:docMk/>
            <pc:sldMk cId="1255168812" sldId="317"/>
            <ac:spMk id="32" creationId="{04F5280A-1D53-7423-ED1A-D453C0F24DD5}"/>
          </ac:spMkLst>
        </pc:spChg>
        <pc:spChg chg="del">
          <ac:chgData name="Guest User" userId="" providerId="Windows Live" clId="Web-{BB80BF4B-3129-4A82-8E61-9E1B94820A1C}" dt="2023-06-05T19:34:09.695" v="395"/>
          <ac:spMkLst>
            <pc:docMk/>
            <pc:sldMk cId="1255168812" sldId="317"/>
            <ac:spMk id="39" creationId="{15DC2922-9E8E-3F39-8FCF-0783A2D65E39}"/>
          </ac:spMkLst>
        </pc:spChg>
        <pc:spChg chg="del">
          <ac:chgData name="Guest User" userId="" providerId="Windows Live" clId="Web-{BB80BF4B-3129-4A82-8E61-9E1B94820A1C}" dt="2023-06-05T19:34:09.695" v="393"/>
          <ac:spMkLst>
            <pc:docMk/>
            <pc:sldMk cId="1255168812" sldId="317"/>
            <ac:spMk id="50" creationId="{77288544-D377-0B83-98A1-6CDE5EE0D391}"/>
          </ac:spMkLst>
        </pc:spChg>
        <pc:spChg chg="add mod">
          <ac:chgData name="Guest User" userId="" providerId="Windows Live" clId="Web-{BB80BF4B-3129-4A82-8E61-9E1B94820A1C}" dt="2023-06-05T19:35:50.310" v="442" actId="14100"/>
          <ac:spMkLst>
            <pc:docMk/>
            <pc:sldMk cId="1255168812" sldId="317"/>
            <ac:spMk id="56" creationId="{C0420FF1-24BC-E088-72D4-19C8BF09EC30}"/>
          </ac:spMkLst>
        </pc:spChg>
        <pc:spChg chg="del">
          <ac:chgData name="Guest User" userId="" providerId="Windows Live" clId="Web-{BB80BF4B-3129-4A82-8E61-9E1B94820A1C}" dt="2023-06-05T19:34:09.695" v="391"/>
          <ac:spMkLst>
            <pc:docMk/>
            <pc:sldMk cId="1255168812" sldId="317"/>
            <ac:spMk id="58" creationId="{FC1AA707-3969-95F6-0B4F-75617A111311}"/>
          </ac:spMkLst>
        </pc:spChg>
        <pc:spChg chg="add mod">
          <ac:chgData name="Guest User" userId="" providerId="Windows Live" clId="Web-{BB80BF4B-3129-4A82-8E61-9E1B94820A1C}" dt="2023-06-05T19:35:50.325" v="443" actId="14100"/>
          <ac:spMkLst>
            <pc:docMk/>
            <pc:sldMk cId="1255168812" sldId="317"/>
            <ac:spMk id="78" creationId="{FC8326B3-A957-5366-16AF-72EF4235D38A}"/>
          </ac:spMkLst>
        </pc:spChg>
        <pc:spChg chg="add mod">
          <ac:chgData name="Guest User" userId="" providerId="Windows Live" clId="Web-{BB80BF4B-3129-4A82-8E61-9E1B94820A1C}" dt="2023-06-05T19:35:50.388" v="445" actId="14100"/>
          <ac:spMkLst>
            <pc:docMk/>
            <pc:sldMk cId="1255168812" sldId="317"/>
            <ac:spMk id="85" creationId="{54C947C8-3950-39E2-57F3-2DC99A5E59D7}"/>
          </ac:spMkLst>
        </pc:spChg>
        <pc:spChg chg="add mod">
          <ac:chgData name="Guest User" userId="" providerId="Windows Live" clId="Web-{BB80BF4B-3129-4A82-8E61-9E1B94820A1C}" dt="2023-06-05T19:35:50.435" v="447" actId="14100"/>
          <ac:spMkLst>
            <pc:docMk/>
            <pc:sldMk cId="1255168812" sldId="317"/>
            <ac:spMk id="92" creationId="{9CE2DDFC-7B08-F915-94D5-ACA6C6131315}"/>
          </ac:spMkLst>
        </pc:spChg>
        <pc:spChg chg="add mod">
          <ac:chgData name="Guest User" userId="" providerId="Windows Live" clId="Web-{BB80BF4B-3129-4A82-8E61-9E1B94820A1C}" dt="2023-06-05T19:35:50.482" v="449" actId="14100"/>
          <ac:spMkLst>
            <pc:docMk/>
            <pc:sldMk cId="1255168812" sldId="317"/>
            <ac:spMk id="98" creationId="{1598C3EE-FFE7-20FA-9190-6788B1ED77B3}"/>
          </ac:spMkLst>
        </pc:spChg>
        <pc:spChg chg="add mod">
          <ac:chgData name="Guest User" userId="" providerId="Windows Live" clId="Web-{BB80BF4B-3129-4A82-8E61-9E1B94820A1C}" dt="2023-06-05T19:35:50.529" v="451" actId="14100"/>
          <ac:spMkLst>
            <pc:docMk/>
            <pc:sldMk cId="1255168812" sldId="317"/>
            <ac:spMk id="105" creationId="{E56D4E10-4348-29E2-C4B5-169ECAD55470}"/>
          </ac:spMkLst>
        </pc:spChg>
        <pc:spChg chg="add mod">
          <ac:chgData name="Guest User" userId="" providerId="Windows Live" clId="Web-{BB80BF4B-3129-4A82-8E61-9E1B94820A1C}" dt="2023-06-05T19:35:50.560" v="452" actId="14100"/>
          <ac:spMkLst>
            <pc:docMk/>
            <pc:sldMk cId="1255168812" sldId="317"/>
            <ac:spMk id="107" creationId="{70DAE9BB-35D8-80D8-9150-E0471EF321C3}"/>
          </ac:spMkLst>
        </pc:spChg>
        <pc:spChg chg="add mod">
          <ac:chgData name="Guest User" userId="" providerId="Windows Live" clId="Web-{BB80BF4B-3129-4A82-8E61-9E1B94820A1C}" dt="2023-06-05T19:35:50.575" v="453" actId="14100"/>
          <ac:spMkLst>
            <pc:docMk/>
            <pc:sldMk cId="1255168812" sldId="317"/>
            <ac:spMk id="109" creationId="{A7AB7FA5-AE9F-36D8-C0AD-CE89CEF8AA9C}"/>
          </ac:spMkLst>
        </pc:spChg>
        <pc:spChg chg="add mod">
          <ac:chgData name="Guest User" userId="" providerId="Windows Live" clId="Web-{BB80BF4B-3129-4A82-8E61-9E1B94820A1C}" dt="2023-06-05T19:35:50.591" v="454" actId="14100"/>
          <ac:spMkLst>
            <pc:docMk/>
            <pc:sldMk cId="1255168812" sldId="317"/>
            <ac:spMk id="111" creationId="{F9F7D50E-9462-2E1B-3B0C-896B1767C2D6}"/>
          </ac:spMkLst>
        </pc:spChg>
        <pc:spChg chg="add mod">
          <ac:chgData name="Guest User" userId="" providerId="Windows Live" clId="Web-{BB80BF4B-3129-4A82-8E61-9E1B94820A1C}" dt="2023-06-05T19:35:50.622" v="455" actId="14100"/>
          <ac:spMkLst>
            <pc:docMk/>
            <pc:sldMk cId="1255168812" sldId="317"/>
            <ac:spMk id="113" creationId="{42237228-4006-4784-F395-8999CDB2E34D}"/>
          </ac:spMkLst>
        </pc:spChg>
        <pc:spChg chg="add mod">
          <ac:chgData name="Guest User" userId="" providerId="Windows Live" clId="Web-{BB80BF4B-3129-4A82-8E61-9E1B94820A1C}" dt="2023-06-05T19:35:50.638" v="456" actId="14100"/>
          <ac:spMkLst>
            <pc:docMk/>
            <pc:sldMk cId="1255168812" sldId="317"/>
            <ac:spMk id="115" creationId="{054BEF8E-A0B0-39D8-3631-21F1AC736299}"/>
          </ac:spMkLst>
        </pc:spChg>
        <pc:spChg chg="add mod">
          <ac:chgData name="Guest User" userId="" providerId="Windows Live" clId="Web-{BB80BF4B-3129-4A82-8E61-9E1B94820A1C}" dt="2023-06-05T19:37:11.908" v="474" actId="20577"/>
          <ac:spMkLst>
            <pc:docMk/>
            <pc:sldMk cId="1255168812" sldId="317"/>
            <ac:spMk id="123" creationId="{0E41F6E4-0D53-BC6F-3BF5-9F284B3B21E8}"/>
          </ac:spMkLst>
        </pc:spChg>
        <pc:spChg chg="add mod">
          <ac:chgData name="Guest User" userId="" providerId="Windows Live" clId="Web-{BB80BF4B-3129-4A82-8E61-9E1B94820A1C}" dt="2023-06-05T19:35:50.747" v="460" actId="14100"/>
          <ac:spMkLst>
            <pc:docMk/>
            <pc:sldMk cId="1255168812" sldId="317"/>
            <ac:spMk id="130" creationId="{5153E01C-D358-D309-E564-83528EDBCEA6}"/>
          </ac:spMkLst>
        </pc:spChg>
        <pc:spChg chg="add mod">
          <ac:chgData name="Guest User" userId="" providerId="Windows Live" clId="Web-{BB80BF4B-3129-4A82-8E61-9E1B94820A1C}" dt="2023-06-05T19:35:50.763" v="461" actId="14100"/>
          <ac:spMkLst>
            <pc:docMk/>
            <pc:sldMk cId="1255168812" sldId="317"/>
            <ac:spMk id="132" creationId="{FEFA545F-4D98-FA63-6DC5-52872292F2F9}"/>
          </ac:spMkLst>
        </pc:spChg>
        <pc:spChg chg="add mod">
          <ac:chgData name="Guest User" userId="" providerId="Windows Live" clId="Web-{BB80BF4B-3129-4A82-8E61-9E1B94820A1C}" dt="2023-06-05T19:35:50.779" v="462" actId="14100"/>
          <ac:spMkLst>
            <pc:docMk/>
            <pc:sldMk cId="1255168812" sldId="317"/>
            <ac:spMk id="134" creationId="{81DD17F5-7FD0-21A8-CEEE-36173C990B2B}"/>
          </ac:spMkLst>
        </pc:spChg>
        <pc:spChg chg="add mod">
          <ac:chgData name="Guest User" userId="" providerId="Windows Live" clId="Web-{BB80BF4B-3129-4A82-8E61-9E1B94820A1C}" dt="2023-06-05T19:35:50.810" v="463" actId="14100"/>
          <ac:spMkLst>
            <pc:docMk/>
            <pc:sldMk cId="1255168812" sldId="317"/>
            <ac:spMk id="136" creationId="{F7262EB1-8560-07E9-4F11-81313586201D}"/>
          </ac:spMkLst>
        </pc:spChg>
        <pc:spChg chg="add mod">
          <ac:chgData name="Guest User" userId="" providerId="Windows Live" clId="Web-{BB80BF4B-3129-4A82-8E61-9E1B94820A1C}" dt="2023-06-05T19:35:50.825" v="464" actId="14100"/>
          <ac:spMkLst>
            <pc:docMk/>
            <pc:sldMk cId="1255168812" sldId="317"/>
            <ac:spMk id="138" creationId="{EC0EAF87-FC5A-859C-1D07-1C4F05CE385F}"/>
          </ac:spMkLst>
        </pc:spChg>
        <pc:spChg chg="add mod">
          <ac:chgData name="Guest User" userId="" providerId="Windows Live" clId="Web-{BB80BF4B-3129-4A82-8E61-9E1B94820A1C}" dt="2023-06-05T19:38:28.350" v="479" actId="20577"/>
          <ac:spMkLst>
            <pc:docMk/>
            <pc:sldMk cId="1255168812" sldId="317"/>
            <ac:spMk id="140" creationId="{544DB465-0BF5-43BA-9DC6-59252A47080B}"/>
          </ac:spMkLst>
        </pc:spChg>
        <pc:spChg chg="add mod">
          <ac:chgData name="Guest User" userId="" providerId="Windows Live" clId="Web-{BB80BF4B-3129-4A82-8E61-9E1B94820A1C}" dt="2023-06-05T19:39:10.228" v="483" actId="20577"/>
          <ac:spMkLst>
            <pc:docMk/>
            <pc:sldMk cId="1255168812" sldId="317"/>
            <ac:spMk id="141" creationId="{0FD846A3-37A2-F9EA-C6CA-0CE0F4471D2C}"/>
          </ac:spMkLst>
        </pc:spChg>
        <pc:grpChg chg="del">
          <ac:chgData name="Guest User" userId="" providerId="Windows Live" clId="Web-{BB80BF4B-3129-4A82-8E61-9E1B94820A1C}" dt="2023-06-05T19:34:09.695" v="404"/>
          <ac:grpSpMkLst>
            <pc:docMk/>
            <pc:sldMk cId="1255168812" sldId="317"/>
            <ac:grpSpMk id="9" creationId="{45BA687D-508C-2E64-CEC1-5379B5694E99}"/>
          </ac:grpSpMkLst>
        </pc:grpChg>
        <pc:grpChg chg="del">
          <ac:chgData name="Guest User" userId="" providerId="Windows Live" clId="Web-{BB80BF4B-3129-4A82-8E61-9E1B94820A1C}" dt="2023-06-05T19:34:09.695" v="402"/>
          <ac:grpSpMkLst>
            <pc:docMk/>
            <pc:sldMk cId="1255168812" sldId="317"/>
            <ac:grpSpMk id="16" creationId="{FD0CA798-A120-D0DF-A13D-CB4DFFAD809D}"/>
          </ac:grpSpMkLst>
        </pc:grpChg>
        <pc:grpChg chg="del">
          <ac:chgData name="Guest User" userId="" providerId="Windows Live" clId="Web-{BB80BF4B-3129-4A82-8E61-9E1B94820A1C}" dt="2023-06-05T19:34:09.695" v="400"/>
          <ac:grpSpMkLst>
            <pc:docMk/>
            <pc:sldMk cId="1255168812" sldId="317"/>
            <ac:grpSpMk id="23" creationId="{8687EE97-10FB-961F-B8D7-2D674A39B96F}"/>
          </ac:grpSpMkLst>
        </pc:grpChg>
        <pc:grpChg chg="del">
          <ac:chgData name="Guest User" userId="" providerId="Windows Live" clId="Web-{BB80BF4B-3129-4A82-8E61-9E1B94820A1C}" dt="2023-06-05T19:34:09.695" v="398"/>
          <ac:grpSpMkLst>
            <pc:docMk/>
            <pc:sldMk cId="1255168812" sldId="317"/>
            <ac:grpSpMk id="30" creationId="{32ACB887-80E1-0AD8-05EF-962CD1042C8A}"/>
          </ac:grpSpMkLst>
        </pc:grpChg>
        <pc:grpChg chg="del">
          <ac:chgData name="Guest User" userId="" providerId="Windows Live" clId="Web-{BB80BF4B-3129-4A82-8E61-9E1B94820A1C}" dt="2023-06-05T19:34:09.695" v="396"/>
          <ac:grpSpMkLst>
            <pc:docMk/>
            <pc:sldMk cId="1255168812" sldId="317"/>
            <ac:grpSpMk id="37" creationId="{58AE9A24-8EB9-970D-E1A4-CB58E8ADC41A}"/>
          </ac:grpSpMkLst>
        </pc:grpChg>
        <pc:grpChg chg="del">
          <ac:chgData name="Guest User" userId="" providerId="Windows Live" clId="Web-{BB80BF4B-3129-4A82-8E61-9E1B94820A1C}" dt="2023-06-05T19:34:09.695" v="394"/>
          <ac:grpSpMkLst>
            <pc:docMk/>
            <pc:sldMk cId="1255168812" sldId="317"/>
            <ac:grpSpMk id="48" creationId="{4F51C6F2-2FAD-62F3-BA80-59BD3DDE0B1C}"/>
          </ac:grpSpMkLst>
        </pc:grpChg>
        <pc:grpChg chg="add mod">
          <ac:chgData name="Guest User" userId="" providerId="Windows Live" clId="Web-{BB80BF4B-3129-4A82-8E61-9E1B94820A1C}" dt="2023-06-05T19:35:50.279" v="441" actId="14100"/>
          <ac:grpSpMkLst>
            <pc:docMk/>
            <pc:sldMk cId="1255168812" sldId="317"/>
            <ac:grpSpMk id="49" creationId="{934F4CFA-182A-21A7-A353-04906EAF5B7F}"/>
          </ac:grpSpMkLst>
        </pc:grpChg>
        <pc:grpChg chg="del">
          <ac:chgData name="Guest User" userId="" providerId="Windows Live" clId="Web-{BB80BF4B-3129-4A82-8E61-9E1B94820A1C}" dt="2023-06-05T19:34:09.695" v="392"/>
          <ac:grpSpMkLst>
            <pc:docMk/>
            <pc:sldMk cId="1255168812" sldId="317"/>
            <ac:grpSpMk id="54" creationId="{7FFB5A67-DE95-4D1A-0CD4-58E47930919B}"/>
          </ac:grpSpMkLst>
        </pc:grpChg>
        <pc:grpChg chg="del">
          <ac:chgData name="Guest User" userId="" providerId="Windows Live" clId="Web-{BB80BF4B-3129-4A82-8E61-9E1B94820A1C}" dt="2023-06-05T19:34:09.695" v="390"/>
          <ac:grpSpMkLst>
            <pc:docMk/>
            <pc:sldMk cId="1255168812" sldId="317"/>
            <ac:grpSpMk id="77" creationId="{2F27F274-BA77-E89A-EFEA-2BE3DCE09B96}"/>
          </ac:grpSpMkLst>
        </pc:grpChg>
        <pc:grpChg chg="add mod">
          <ac:chgData name="Guest User" userId="" providerId="Windows Live" clId="Web-{BB80BF4B-3129-4A82-8E61-9E1B94820A1C}" dt="2023-06-05T19:35:50.357" v="444" actId="14100"/>
          <ac:grpSpMkLst>
            <pc:docMk/>
            <pc:sldMk cId="1255168812" sldId="317"/>
            <ac:grpSpMk id="83" creationId="{E5012447-06EC-1A1A-B7BC-F024870473EC}"/>
          </ac:grpSpMkLst>
        </pc:grpChg>
        <pc:grpChg chg="add mod">
          <ac:chgData name="Guest User" userId="" providerId="Windows Live" clId="Web-{BB80BF4B-3129-4A82-8E61-9E1B94820A1C}" dt="2023-06-05T19:35:50.404" v="446" actId="14100"/>
          <ac:grpSpMkLst>
            <pc:docMk/>
            <pc:sldMk cId="1255168812" sldId="317"/>
            <ac:grpSpMk id="90" creationId="{3F7A8A01-DCA3-624C-8C54-9F14188DFACC}"/>
          </ac:grpSpMkLst>
        </pc:grpChg>
        <pc:grpChg chg="add mod">
          <ac:chgData name="Guest User" userId="" providerId="Windows Live" clId="Web-{BB80BF4B-3129-4A82-8E61-9E1B94820A1C}" dt="2023-06-05T19:35:50.450" v="448" actId="14100"/>
          <ac:grpSpMkLst>
            <pc:docMk/>
            <pc:sldMk cId="1255168812" sldId="317"/>
            <ac:grpSpMk id="96" creationId="{997EDF25-F759-D726-1DE1-890212EFD217}"/>
          </ac:grpSpMkLst>
        </pc:grpChg>
        <pc:grpChg chg="add mod">
          <ac:chgData name="Guest User" userId="" providerId="Windows Live" clId="Web-{BB80BF4B-3129-4A82-8E61-9E1B94820A1C}" dt="2023-06-05T19:35:50.513" v="450" actId="14100"/>
          <ac:grpSpMkLst>
            <pc:docMk/>
            <pc:sldMk cId="1255168812" sldId="317"/>
            <ac:grpSpMk id="103" creationId="{F3BF964D-1590-0931-23CD-26DFC56941BD}"/>
          </ac:grpSpMkLst>
        </pc:grpChg>
        <pc:grpChg chg="add mod">
          <ac:chgData name="Guest User" userId="" providerId="Windows Live" clId="Web-{BB80BF4B-3129-4A82-8E61-9E1B94820A1C}" dt="2023-06-05T19:35:50.669" v="457" actId="14100"/>
          <ac:grpSpMkLst>
            <pc:docMk/>
            <pc:sldMk cId="1255168812" sldId="317"/>
            <ac:grpSpMk id="121" creationId="{3F7E2A90-9CBC-AE32-AF9C-2FE26F6FECB9}"/>
          </ac:grpSpMkLst>
        </pc:grpChg>
        <pc:grpChg chg="add mod">
          <ac:chgData name="Guest User" userId="" providerId="Windows Live" clId="Web-{BB80BF4B-3129-4A82-8E61-9E1B94820A1C}" dt="2023-06-05T19:35:50.716" v="459" actId="14100"/>
          <ac:grpSpMkLst>
            <pc:docMk/>
            <pc:sldMk cId="1255168812" sldId="317"/>
            <ac:grpSpMk id="128" creationId="{BE9644F7-1161-69BD-DB07-AD66063DA663}"/>
          </ac:grpSpMkLst>
        </pc:grpChg>
        <pc:graphicFrameChg chg="add">
          <ac:chgData name="Guest User" userId="" providerId="Windows Live" clId="Web-{BB80BF4B-3129-4A82-8E61-9E1B94820A1C}" dt="2023-06-05T19:35:37.200" v="427"/>
          <ac:graphicFrameMkLst>
            <pc:docMk/>
            <pc:sldMk cId="1255168812" sldId="317"/>
            <ac:graphicFrameMk id="117" creationId="{B8597C5A-7B19-EDBA-3E76-4674777C6D00}"/>
          </ac:graphicFrameMkLst>
        </pc:graphicFrameChg>
      </pc:sldChg>
      <pc:sldChg chg="addSp delSp modSp add replId">
        <pc:chgData name="Guest User" userId="" providerId="Windows Live" clId="Web-{BB80BF4B-3129-4A82-8E61-9E1B94820A1C}" dt="2023-06-05T19:45:30.453" v="572" actId="20577"/>
        <pc:sldMkLst>
          <pc:docMk/>
          <pc:sldMk cId="1077505850" sldId="318"/>
        </pc:sldMkLst>
        <pc:spChg chg="mod">
          <ac:chgData name="Guest User" userId="" providerId="Windows Live" clId="Web-{BB80BF4B-3129-4A82-8E61-9E1B94820A1C}" dt="2023-06-05T19:45:30.453" v="572" actId="20577"/>
          <ac:spMkLst>
            <pc:docMk/>
            <pc:sldMk cId="1077505850" sldId="318"/>
            <ac:spMk id="2" creationId="{00000000-0000-0000-0000-000000000000}"/>
          </ac:spMkLst>
        </pc:spChg>
        <pc:spChg chg="del">
          <ac:chgData name="Guest User" userId="" providerId="Windows Live" clId="Web-{BB80BF4B-3129-4A82-8E61-9E1B94820A1C}" dt="2023-06-05T19:41:07.672" v="517"/>
          <ac:spMkLst>
            <pc:docMk/>
            <pc:sldMk cId="1077505850" sldId="318"/>
            <ac:spMk id="4" creationId="{AB840296-A964-CF86-D316-D6714D9D14A7}"/>
          </ac:spMkLst>
        </pc:spChg>
        <pc:spChg chg="add del">
          <ac:chgData name="Guest User" userId="" providerId="Windows Live" clId="Web-{BB80BF4B-3129-4A82-8E61-9E1B94820A1C}" dt="2023-06-05T19:42:02.347" v="545"/>
          <ac:spMkLst>
            <pc:docMk/>
            <pc:sldMk cId="1077505850" sldId="318"/>
            <ac:spMk id="5" creationId="{D5214FF6-D750-D077-422D-4C7C0661E6E8}"/>
          </ac:spMkLst>
        </pc:spChg>
        <pc:spChg chg="del">
          <ac:chgData name="Guest User" userId="" providerId="Windows Live" clId="Web-{BB80BF4B-3129-4A82-8E61-9E1B94820A1C}" dt="2023-06-05T19:41:07.672" v="516"/>
          <ac:spMkLst>
            <pc:docMk/>
            <pc:sldMk cId="1077505850" sldId="318"/>
            <ac:spMk id="10" creationId="{87F6C628-E12C-7425-68E9-8C8A0E2EE67C}"/>
          </ac:spMkLst>
        </pc:spChg>
        <pc:spChg chg="add del">
          <ac:chgData name="Guest User" userId="" providerId="Windows Live" clId="Web-{BB80BF4B-3129-4A82-8E61-9E1B94820A1C}" dt="2023-06-05T19:42:02.347" v="543"/>
          <ac:spMkLst>
            <pc:docMk/>
            <pc:sldMk cId="1077505850" sldId="318"/>
            <ac:spMk id="16" creationId="{A629EB52-6FB6-7C0A-D2D8-C0FE14AF202F}"/>
          </ac:spMkLst>
        </pc:spChg>
        <pc:spChg chg="del">
          <ac:chgData name="Guest User" userId="" providerId="Windows Live" clId="Web-{BB80BF4B-3129-4A82-8E61-9E1B94820A1C}" dt="2023-06-05T19:41:07.672" v="515"/>
          <ac:spMkLst>
            <pc:docMk/>
            <pc:sldMk cId="1077505850" sldId="318"/>
            <ac:spMk id="17" creationId="{C66D5BA9-3F1E-354C-CAE4-B5953DFE602B}"/>
          </ac:spMkLst>
        </pc:spChg>
        <pc:spChg chg="del">
          <ac:chgData name="Guest User" userId="" providerId="Windows Live" clId="Web-{BB80BF4B-3129-4A82-8E61-9E1B94820A1C}" dt="2023-06-05T19:41:07.672" v="514"/>
          <ac:spMkLst>
            <pc:docMk/>
            <pc:sldMk cId="1077505850" sldId="318"/>
            <ac:spMk id="24" creationId="{2A9B010C-9B1E-42B5-0DC5-BB3F784C4B3C}"/>
          </ac:spMkLst>
        </pc:spChg>
        <pc:spChg chg="add del">
          <ac:chgData name="Guest User" userId="" providerId="Windows Live" clId="Web-{BB80BF4B-3129-4A82-8E61-9E1B94820A1C}" dt="2023-06-05T19:42:02.347" v="541"/>
          <ac:spMkLst>
            <pc:docMk/>
            <pc:sldMk cId="1077505850" sldId="318"/>
            <ac:spMk id="30" creationId="{97F90BF5-3AF6-05AB-A201-484CF607A8D1}"/>
          </ac:spMkLst>
        </pc:spChg>
        <pc:spChg chg="del">
          <ac:chgData name="Guest User" userId="" providerId="Windows Live" clId="Web-{BB80BF4B-3129-4A82-8E61-9E1B94820A1C}" dt="2023-06-05T19:41:07.672" v="513"/>
          <ac:spMkLst>
            <pc:docMk/>
            <pc:sldMk cId="1077505850" sldId="318"/>
            <ac:spMk id="31" creationId="{AEFF6DCD-2691-3C4F-5280-721E1F3C3018}"/>
          </ac:spMkLst>
        </pc:spChg>
        <pc:spChg chg="add del">
          <ac:chgData name="Guest User" userId="" providerId="Windows Live" clId="Web-{BB80BF4B-3129-4A82-8E61-9E1B94820A1C}" dt="2023-06-05T19:42:02.347" v="539"/>
          <ac:spMkLst>
            <pc:docMk/>
            <pc:sldMk cId="1077505850" sldId="318"/>
            <ac:spMk id="43" creationId="{B411AAFB-7894-1950-75E2-524393B2FB66}"/>
          </ac:spMkLst>
        </pc:spChg>
        <pc:spChg chg="add del">
          <ac:chgData name="Guest User" userId="" providerId="Windows Live" clId="Web-{BB80BF4B-3129-4A82-8E61-9E1B94820A1C}" dt="2023-06-05T19:42:02.347" v="538"/>
          <ac:spMkLst>
            <pc:docMk/>
            <pc:sldMk cId="1077505850" sldId="318"/>
            <ac:spMk id="45" creationId="{73161BA3-B302-47D0-BEB2-ECF5D8F153BB}"/>
          </ac:spMkLst>
        </pc:spChg>
        <pc:spChg chg="del">
          <ac:chgData name="Guest User" userId="" providerId="Windows Live" clId="Web-{BB80BF4B-3129-4A82-8E61-9E1B94820A1C}" dt="2023-06-05T19:41:07.672" v="511"/>
          <ac:spMkLst>
            <pc:docMk/>
            <pc:sldMk cId="1077505850" sldId="318"/>
            <ac:spMk id="56" creationId="{C0420FF1-24BC-E088-72D4-19C8BF09EC30}"/>
          </ac:spMkLst>
        </pc:spChg>
        <pc:spChg chg="add del">
          <ac:chgData name="Guest User" userId="" providerId="Windows Live" clId="Web-{BB80BF4B-3129-4A82-8E61-9E1B94820A1C}" dt="2023-06-05T19:42:02.347" v="536"/>
          <ac:spMkLst>
            <pc:docMk/>
            <pc:sldMk cId="1077505850" sldId="318"/>
            <ac:spMk id="64" creationId="{066A92BF-6F52-97B0-1CD6-EA3396C0AF8C}"/>
          </ac:spMkLst>
        </pc:spChg>
        <pc:spChg chg="del">
          <ac:chgData name="Guest User" userId="" providerId="Windows Live" clId="Web-{BB80BF4B-3129-4A82-8E61-9E1B94820A1C}" dt="2023-06-05T19:41:07.672" v="510"/>
          <ac:spMkLst>
            <pc:docMk/>
            <pc:sldMk cId="1077505850" sldId="318"/>
            <ac:spMk id="78" creationId="{FC8326B3-A957-5366-16AF-72EF4235D38A}"/>
          </ac:spMkLst>
        </pc:spChg>
        <pc:spChg chg="del">
          <ac:chgData name="Guest User" userId="" providerId="Windows Live" clId="Web-{BB80BF4B-3129-4A82-8E61-9E1B94820A1C}" dt="2023-06-05T19:41:07.672" v="508"/>
          <ac:spMkLst>
            <pc:docMk/>
            <pc:sldMk cId="1077505850" sldId="318"/>
            <ac:spMk id="85" creationId="{54C947C8-3950-39E2-57F3-2DC99A5E59D7}"/>
          </ac:spMkLst>
        </pc:spChg>
        <pc:spChg chg="add del mod">
          <ac:chgData name="Guest User" userId="" providerId="Windows Live" clId="Web-{BB80BF4B-3129-4A82-8E61-9E1B94820A1C}" dt="2023-06-05T19:42:05.457" v="546"/>
          <ac:spMkLst>
            <pc:docMk/>
            <pc:sldMk cId="1077505850" sldId="318"/>
            <ac:spMk id="86" creationId="{CF5B8639-85DC-2DBB-BAF9-195A81FEFDFD}"/>
          </ac:spMkLst>
        </pc:spChg>
        <pc:spChg chg="del">
          <ac:chgData name="Guest User" userId="" providerId="Windows Live" clId="Web-{BB80BF4B-3129-4A82-8E61-9E1B94820A1C}" dt="2023-06-05T19:41:07.672" v="506"/>
          <ac:spMkLst>
            <pc:docMk/>
            <pc:sldMk cId="1077505850" sldId="318"/>
            <ac:spMk id="92" creationId="{9CE2DDFC-7B08-F915-94D5-ACA6C6131315}"/>
          </ac:spMkLst>
        </pc:spChg>
        <pc:spChg chg="del">
          <ac:chgData name="Guest User" userId="" providerId="Windows Live" clId="Web-{BB80BF4B-3129-4A82-8E61-9E1B94820A1C}" dt="2023-06-05T19:41:07.672" v="504"/>
          <ac:spMkLst>
            <pc:docMk/>
            <pc:sldMk cId="1077505850" sldId="318"/>
            <ac:spMk id="98" creationId="{1598C3EE-FFE7-20FA-9190-6788B1ED77B3}"/>
          </ac:spMkLst>
        </pc:spChg>
        <pc:spChg chg="del">
          <ac:chgData name="Guest User" userId="" providerId="Windows Live" clId="Web-{BB80BF4B-3129-4A82-8E61-9E1B94820A1C}" dt="2023-06-05T19:41:07.672" v="502"/>
          <ac:spMkLst>
            <pc:docMk/>
            <pc:sldMk cId="1077505850" sldId="318"/>
            <ac:spMk id="105" creationId="{E56D4E10-4348-29E2-C4B5-169ECAD55470}"/>
          </ac:spMkLst>
        </pc:spChg>
        <pc:spChg chg="del">
          <ac:chgData name="Guest User" userId="" providerId="Windows Live" clId="Web-{BB80BF4B-3129-4A82-8E61-9E1B94820A1C}" dt="2023-06-05T19:41:07.672" v="501"/>
          <ac:spMkLst>
            <pc:docMk/>
            <pc:sldMk cId="1077505850" sldId="318"/>
            <ac:spMk id="107" creationId="{70DAE9BB-35D8-80D8-9150-E0471EF321C3}"/>
          </ac:spMkLst>
        </pc:spChg>
        <pc:spChg chg="del">
          <ac:chgData name="Guest User" userId="" providerId="Windows Live" clId="Web-{BB80BF4B-3129-4A82-8E61-9E1B94820A1C}" dt="2023-06-05T19:41:07.672" v="500"/>
          <ac:spMkLst>
            <pc:docMk/>
            <pc:sldMk cId="1077505850" sldId="318"/>
            <ac:spMk id="109" creationId="{A7AB7FA5-AE9F-36D8-C0AD-CE89CEF8AA9C}"/>
          </ac:spMkLst>
        </pc:spChg>
        <pc:spChg chg="del">
          <ac:chgData name="Guest User" userId="" providerId="Windows Live" clId="Web-{BB80BF4B-3129-4A82-8E61-9E1B94820A1C}" dt="2023-06-05T19:41:07.672" v="499"/>
          <ac:spMkLst>
            <pc:docMk/>
            <pc:sldMk cId="1077505850" sldId="318"/>
            <ac:spMk id="111" creationId="{F9F7D50E-9462-2E1B-3B0C-896B1767C2D6}"/>
          </ac:spMkLst>
        </pc:spChg>
        <pc:spChg chg="del">
          <ac:chgData name="Guest User" userId="" providerId="Windows Live" clId="Web-{BB80BF4B-3129-4A82-8E61-9E1B94820A1C}" dt="2023-06-05T19:41:07.672" v="498"/>
          <ac:spMkLst>
            <pc:docMk/>
            <pc:sldMk cId="1077505850" sldId="318"/>
            <ac:spMk id="113" creationId="{42237228-4006-4784-F395-8999CDB2E34D}"/>
          </ac:spMkLst>
        </pc:spChg>
        <pc:spChg chg="add">
          <ac:chgData name="Guest User" userId="" providerId="Windows Live" clId="Web-{BB80BF4B-3129-4A82-8E61-9E1B94820A1C}" dt="2023-06-05T19:42:28.380" v="548"/>
          <ac:spMkLst>
            <pc:docMk/>
            <pc:sldMk cId="1077505850" sldId="318"/>
            <ac:spMk id="114" creationId="{8012E339-B258-9379-621A-15E5D73F14B6}"/>
          </ac:spMkLst>
        </pc:spChg>
        <pc:spChg chg="del">
          <ac:chgData name="Guest User" userId="" providerId="Windows Live" clId="Web-{BB80BF4B-3129-4A82-8E61-9E1B94820A1C}" dt="2023-06-05T19:41:07.672" v="497"/>
          <ac:spMkLst>
            <pc:docMk/>
            <pc:sldMk cId="1077505850" sldId="318"/>
            <ac:spMk id="115" creationId="{054BEF8E-A0B0-39D8-3631-21F1AC736299}"/>
          </ac:spMkLst>
        </pc:spChg>
        <pc:spChg chg="del">
          <ac:chgData name="Guest User" userId="" providerId="Windows Live" clId="Web-{BB80BF4B-3129-4A82-8E61-9E1B94820A1C}" dt="2023-06-05T19:41:07.672" v="494"/>
          <ac:spMkLst>
            <pc:docMk/>
            <pc:sldMk cId="1077505850" sldId="318"/>
            <ac:spMk id="123" creationId="{0E41F6E4-0D53-BC6F-3BF5-9F284B3B21E8}"/>
          </ac:spMkLst>
        </pc:spChg>
        <pc:spChg chg="del">
          <ac:chgData name="Guest User" userId="" providerId="Windows Live" clId="Web-{BB80BF4B-3129-4A82-8E61-9E1B94820A1C}" dt="2023-06-05T19:41:07.672" v="492"/>
          <ac:spMkLst>
            <pc:docMk/>
            <pc:sldMk cId="1077505850" sldId="318"/>
            <ac:spMk id="130" creationId="{5153E01C-D358-D309-E564-83528EDBCEA6}"/>
          </ac:spMkLst>
        </pc:spChg>
        <pc:spChg chg="del">
          <ac:chgData name="Guest User" userId="" providerId="Windows Live" clId="Web-{BB80BF4B-3129-4A82-8E61-9E1B94820A1C}" dt="2023-06-05T19:41:07.672" v="491"/>
          <ac:spMkLst>
            <pc:docMk/>
            <pc:sldMk cId="1077505850" sldId="318"/>
            <ac:spMk id="132" creationId="{FEFA545F-4D98-FA63-6DC5-52872292F2F9}"/>
          </ac:spMkLst>
        </pc:spChg>
        <pc:spChg chg="del">
          <ac:chgData name="Guest User" userId="" providerId="Windows Live" clId="Web-{BB80BF4B-3129-4A82-8E61-9E1B94820A1C}" dt="2023-06-05T19:41:07.672" v="490"/>
          <ac:spMkLst>
            <pc:docMk/>
            <pc:sldMk cId="1077505850" sldId="318"/>
            <ac:spMk id="134" creationId="{81DD17F5-7FD0-21A8-CEEE-36173C990B2B}"/>
          </ac:spMkLst>
        </pc:spChg>
        <pc:spChg chg="del">
          <ac:chgData name="Guest User" userId="" providerId="Windows Live" clId="Web-{BB80BF4B-3129-4A82-8E61-9E1B94820A1C}" dt="2023-06-05T19:41:07.672" v="489"/>
          <ac:spMkLst>
            <pc:docMk/>
            <pc:sldMk cId="1077505850" sldId="318"/>
            <ac:spMk id="136" creationId="{F7262EB1-8560-07E9-4F11-81313586201D}"/>
          </ac:spMkLst>
        </pc:spChg>
        <pc:spChg chg="del">
          <ac:chgData name="Guest User" userId="" providerId="Windows Live" clId="Web-{BB80BF4B-3129-4A82-8E61-9E1B94820A1C}" dt="2023-06-05T19:41:07.672" v="488"/>
          <ac:spMkLst>
            <pc:docMk/>
            <pc:sldMk cId="1077505850" sldId="318"/>
            <ac:spMk id="138" creationId="{EC0EAF87-FC5A-859C-1D07-1C4F05CE385F}"/>
          </ac:spMkLst>
        </pc:spChg>
        <pc:spChg chg="del">
          <ac:chgData name="Guest User" userId="" providerId="Windows Live" clId="Web-{BB80BF4B-3129-4A82-8E61-9E1B94820A1C}" dt="2023-06-05T19:41:07.672" v="487"/>
          <ac:spMkLst>
            <pc:docMk/>
            <pc:sldMk cId="1077505850" sldId="318"/>
            <ac:spMk id="140" creationId="{544DB465-0BF5-43BA-9DC6-59252A47080B}"/>
          </ac:spMkLst>
        </pc:spChg>
        <pc:spChg chg="del">
          <ac:chgData name="Guest User" userId="" providerId="Windows Live" clId="Web-{BB80BF4B-3129-4A82-8E61-9E1B94820A1C}" dt="2023-06-05T19:41:07.672" v="486"/>
          <ac:spMkLst>
            <pc:docMk/>
            <pc:sldMk cId="1077505850" sldId="318"/>
            <ac:spMk id="141" creationId="{0FD846A3-37A2-F9EA-C6CA-0CE0F4471D2C}"/>
          </ac:spMkLst>
        </pc:spChg>
        <pc:spChg chg="add">
          <ac:chgData name="Guest User" userId="" providerId="Windows Live" clId="Web-{BB80BF4B-3129-4A82-8E61-9E1B94820A1C}" dt="2023-06-05T19:42:28.411" v="550"/>
          <ac:spMkLst>
            <pc:docMk/>
            <pc:sldMk cId="1077505850" sldId="318"/>
            <ac:spMk id="143" creationId="{3A7DA7BB-464F-ACB4-51EC-120AAC288CD6}"/>
          </ac:spMkLst>
        </pc:spChg>
        <pc:spChg chg="add">
          <ac:chgData name="Guest User" userId="" providerId="Windows Live" clId="Web-{BB80BF4B-3129-4A82-8E61-9E1B94820A1C}" dt="2023-06-05T19:42:28.442" v="552"/>
          <ac:spMkLst>
            <pc:docMk/>
            <pc:sldMk cId="1077505850" sldId="318"/>
            <ac:spMk id="153" creationId="{5DC66B23-4346-B00D-2CD5-6EA67782A549}"/>
          </ac:spMkLst>
        </pc:spChg>
        <pc:spChg chg="add">
          <ac:chgData name="Guest User" userId="" providerId="Windows Live" clId="Web-{BB80BF4B-3129-4A82-8E61-9E1B94820A1C}" dt="2023-06-05T19:42:28.489" v="554"/>
          <ac:spMkLst>
            <pc:docMk/>
            <pc:sldMk cId="1077505850" sldId="318"/>
            <ac:spMk id="165" creationId="{9ABEEBBB-6217-3659-6CC9-B3D2EDE30E1B}"/>
          </ac:spMkLst>
        </pc:spChg>
        <pc:spChg chg="mod">
          <ac:chgData name="Guest User" userId="" providerId="Windows Live" clId="Web-{BB80BF4B-3129-4A82-8E61-9E1B94820A1C}" dt="2023-06-05T19:44:12.214" v="561" actId="20577"/>
          <ac:spMkLst>
            <pc:docMk/>
            <pc:sldMk cId="1077505850" sldId="318"/>
            <ac:spMk id="185" creationId="{41D0375E-CC3F-D8BC-B284-5234876D5B14}"/>
          </ac:spMkLst>
        </pc:spChg>
        <pc:spChg chg="add del mod">
          <ac:chgData name="Guest User" userId="" providerId="Windows Live" clId="Web-{BB80BF4B-3129-4A82-8E61-9E1B94820A1C}" dt="2023-06-05T19:44:27.168" v="566"/>
          <ac:spMkLst>
            <pc:docMk/>
            <pc:sldMk cId="1077505850" sldId="318"/>
            <ac:spMk id="193" creationId="{4324BB62-2B9C-B2B3-A8DE-713394C73F7B}"/>
          </ac:spMkLst>
        </pc:spChg>
        <pc:grpChg chg="add del">
          <ac:chgData name="Guest User" userId="" providerId="Windows Live" clId="Web-{BB80BF4B-3129-4A82-8E61-9E1B94820A1C}" dt="2023-06-05T19:42:02.347" v="544"/>
          <ac:grpSpMkLst>
            <pc:docMk/>
            <pc:sldMk cId="1077505850" sldId="318"/>
            <ac:grpSpMk id="14" creationId="{D0856B42-F6BF-9E4F-7912-7C4CB8F25464}"/>
          </ac:grpSpMkLst>
        </pc:grpChg>
        <pc:grpChg chg="add del">
          <ac:chgData name="Guest User" userId="" providerId="Windows Live" clId="Web-{BB80BF4B-3129-4A82-8E61-9E1B94820A1C}" dt="2023-06-05T19:42:02.347" v="542"/>
          <ac:grpSpMkLst>
            <pc:docMk/>
            <pc:sldMk cId="1077505850" sldId="318"/>
            <ac:grpSpMk id="28" creationId="{B1D116B6-6281-929C-9D72-219E4F75CDF9}"/>
          </ac:grpSpMkLst>
        </pc:grpChg>
        <pc:grpChg chg="add del">
          <ac:chgData name="Guest User" userId="" providerId="Windows Live" clId="Web-{BB80BF4B-3129-4A82-8E61-9E1B94820A1C}" dt="2023-06-05T19:42:02.347" v="540"/>
          <ac:grpSpMkLst>
            <pc:docMk/>
            <pc:sldMk cId="1077505850" sldId="318"/>
            <ac:grpSpMk id="41" creationId="{DFD3A090-FF5E-2970-A539-C70006641245}"/>
          </ac:grpSpMkLst>
        </pc:grpChg>
        <pc:grpChg chg="del">
          <ac:chgData name="Guest User" userId="" providerId="Windows Live" clId="Web-{BB80BF4B-3129-4A82-8E61-9E1B94820A1C}" dt="2023-06-05T19:41:07.672" v="512"/>
          <ac:grpSpMkLst>
            <pc:docMk/>
            <pc:sldMk cId="1077505850" sldId="318"/>
            <ac:grpSpMk id="49" creationId="{934F4CFA-182A-21A7-A353-04906EAF5B7F}"/>
          </ac:grpSpMkLst>
        </pc:grpChg>
        <pc:grpChg chg="add del">
          <ac:chgData name="Guest User" userId="" providerId="Windows Live" clId="Web-{BB80BF4B-3129-4A82-8E61-9E1B94820A1C}" dt="2023-06-05T19:42:02.347" v="537"/>
          <ac:grpSpMkLst>
            <pc:docMk/>
            <pc:sldMk cId="1077505850" sldId="318"/>
            <ac:grpSpMk id="60" creationId="{5CFD4141-569B-72E0-0B30-6D439A47ECDB}"/>
          </ac:grpSpMkLst>
        </pc:grpChg>
        <pc:grpChg chg="del">
          <ac:chgData name="Guest User" userId="" providerId="Windows Live" clId="Web-{BB80BF4B-3129-4A82-8E61-9E1B94820A1C}" dt="2023-06-05T19:41:07.672" v="509"/>
          <ac:grpSpMkLst>
            <pc:docMk/>
            <pc:sldMk cId="1077505850" sldId="318"/>
            <ac:grpSpMk id="83" creationId="{E5012447-06EC-1A1A-B7BC-F024870473EC}"/>
          </ac:grpSpMkLst>
        </pc:grpChg>
        <pc:grpChg chg="add del">
          <ac:chgData name="Guest User" userId="" providerId="Windows Live" clId="Web-{BB80BF4B-3129-4A82-8E61-9E1B94820A1C}" dt="2023-06-05T19:42:02.347" v="535"/>
          <ac:grpSpMkLst>
            <pc:docMk/>
            <pc:sldMk cId="1077505850" sldId="318"/>
            <ac:grpSpMk id="84" creationId="{18E9B26C-80A0-EA87-A7BA-CD306D1B99CB}"/>
          </ac:grpSpMkLst>
        </pc:grpChg>
        <pc:grpChg chg="del">
          <ac:chgData name="Guest User" userId="" providerId="Windows Live" clId="Web-{BB80BF4B-3129-4A82-8E61-9E1B94820A1C}" dt="2023-06-05T19:41:07.672" v="507"/>
          <ac:grpSpMkLst>
            <pc:docMk/>
            <pc:sldMk cId="1077505850" sldId="318"/>
            <ac:grpSpMk id="90" creationId="{3F7A8A01-DCA3-624C-8C54-9F14188DFACC}"/>
          </ac:grpSpMkLst>
        </pc:grpChg>
        <pc:grpChg chg="del">
          <ac:chgData name="Guest User" userId="" providerId="Windows Live" clId="Web-{BB80BF4B-3129-4A82-8E61-9E1B94820A1C}" dt="2023-06-05T19:41:07.672" v="505"/>
          <ac:grpSpMkLst>
            <pc:docMk/>
            <pc:sldMk cId="1077505850" sldId="318"/>
            <ac:grpSpMk id="96" creationId="{997EDF25-F759-D726-1DE1-890212EFD217}"/>
          </ac:grpSpMkLst>
        </pc:grpChg>
        <pc:grpChg chg="del">
          <ac:chgData name="Guest User" userId="" providerId="Windows Live" clId="Web-{BB80BF4B-3129-4A82-8E61-9E1B94820A1C}" dt="2023-06-05T19:41:07.672" v="503"/>
          <ac:grpSpMkLst>
            <pc:docMk/>
            <pc:sldMk cId="1077505850" sldId="318"/>
            <ac:grpSpMk id="103" creationId="{F3BF964D-1590-0931-23CD-26DFC56941BD}"/>
          </ac:grpSpMkLst>
        </pc:grpChg>
        <pc:grpChg chg="add">
          <ac:chgData name="Guest User" userId="" providerId="Windows Live" clId="Web-{BB80BF4B-3129-4A82-8E61-9E1B94820A1C}" dt="2023-06-05T19:42:28.364" v="547"/>
          <ac:grpSpMkLst>
            <pc:docMk/>
            <pc:sldMk cId="1077505850" sldId="318"/>
            <ac:grpSpMk id="110" creationId="{B1926957-8D8D-C0AB-8E57-E002A1CB8C68}"/>
          </ac:grpSpMkLst>
        </pc:grpChg>
        <pc:grpChg chg="del">
          <ac:chgData name="Guest User" userId="" providerId="Windows Live" clId="Web-{BB80BF4B-3129-4A82-8E61-9E1B94820A1C}" dt="2023-06-05T19:41:07.672" v="495"/>
          <ac:grpSpMkLst>
            <pc:docMk/>
            <pc:sldMk cId="1077505850" sldId="318"/>
            <ac:grpSpMk id="121" creationId="{3F7E2A90-9CBC-AE32-AF9C-2FE26F6FECB9}"/>
          </ac:grpSpMkLst>
        </pc:grpChg>
        <pc:grpChg chg="del">
          <ac:chgData name="Guest User" userId="" providerId="Windows Live" clId="Web-{BB80BF4B-3129-4A82-8E61-9E1B94820A1C}" dt="2023-06-05T19:41:07.672" v="493"/>
          <ac:grpSpMkLst>
            <pc:docMk/>
            <pc:sldMk cId="1077505850" sldId="318"/>
            <ac:grpSpMk id="128" creationId="{BE9644F7-1161-69BD-DB07-AD66063DA663}"/>
          </ac:grpSpMkLst>
        </pc:grpChg>
        <pc:grpChg chg="add">
          <ac:chgData name="Guest User" userId="" providerId="Windows Live" clId="Web-{BB80BF4B-3129-4A82-8E61-9E1B94820A1C}" dt="2023-06-05T19:42:28.396" v="549"/>
          <ac:grpSpMkLst>
            <pc:docMk/>
            <pc:sldMk cId="1077505850" sldId="318"/>
            <ac:grpSpMk id="139" creationId="{24CD9D50-F4A8-64C5-3D94-ECDC8300ECE0}"/>
          </ac:grpSpMkLst>
        </pc:grpChg>
        <pc:grpChg chg="add">
          <ac:chgData name="Guest User" userId="" providerId="Windows Live" clId="Web-{BB80BF4B-3129-4A82-8E61-9E1B94820A1C}" dt="2023-06-05T19:42:28.427" v="551"/>
          <ac:grpSpMkLst>
            <pc:docMk/>
            <pc:sldMk cId="1077505850" sldId="318"/>
            <ac:grpSpMk id="151" creationId="{E6993BE1-1A65-C2DF-57FC-8B98A9FC588F}"/>
          </ac:grpSpMkLst>
        </pc:grpChg>
        <pc:grpChg chg="add">
          <ac:chgData name="Guest User" userId="" providerId="Windows Live" clId="Web-{BB80BF4B-3129-4A82-8E61-9E1B94820A1C}" dt="2023-06-05T19:42:28.474" v="553"/>
          <ac:grpSpMkLst>
            <pc:docMk/>
            <pc:sldMk cId="1077505850" sldId="318"/>
            <ac:grpSpMk id="163" creationId="{46830390-7F4A-9144-C79E-EB5D34D843F1}"/>
          </ac:grpSpMkLst>
        </pc:grpChg>
        <pc:grpChg chg="add">
          <ac:chgData name="Guest User" userId="" providerId="Windows Live" clId="Web-{BB80BF4B-3129-4A82-8E61-9E1B94820A1C}" dt="2023-06-05T19:42:28.505" v="555"/>
          <ac:grpSpMkLst>
            <pc:docMk/>
            <pc:sldMk cId="1077505850" sldId="318"/>
            <ac:grpSpMk id="175" creationId="{3767229D-997A-76AA-321C-37A2C1DA33E5}"/>
          </ac:grpSpMkLst>
        </pc:grpChg>
        <pc:grpChg chg="add mod">
          <ac:chgData name="Guest User" userId="" providerId="Windows Live" clId="Web-{BB80BF4B-3129-4A82-8E61-9E1B94820A1C}" dt="2023-06-05T19:43:24.118" v="558" actId="1076"/>
          <ac:grpSpMkLst>
            <pc:docMk/>
            <pc:sldMk cId="1077505850" sldId="318"/>
            <ac:grpSpMk id="183" creationId="{6F98AB0A-FF7C-CF16-3291-D79401898C5D}"/>
          </ac:grpSpMkLst>
        </pc:grpChg>
        <pc:grpChg chg="add mod">
          <ac:chgData name="Guest User" userId="" providerId="Windows Live" clId="Web-{BB80BF4B-3129-4A82-8E61-9E1B94820A1C}" dt="2023-06-05T19:43:35.009" v="560" actId="1076"/>
          <ac:grpSpMkLst>
            <pc:docMk/>
            <pc:sldMk cId="1077505850" sldId="318"/>
            <ac:grpSpMk id="191" creationId="{4C5D71DD-BBD5-8DEC-333C-A45AAFCE51E9}"/>
          </ac:grpSpMkLst>
        </pc:grpChg>
        <pc:grpChg chg="add mod">
          <ac:chgData name="Guest User" userId="" providerId="Windows Live" clId="Web-{BB80BF4B-3129-4A82-8E61-9E1B94820A1C}" dt="2023-06-05T19:44:42.106" v="568" actId="1076"/>
          <ac:grpSpMkLst>
            <pc:docMk/>
            <pc:sldMk cId="1077505850" sldId="318"/>
            <ac:grpSpMk id="201" creationId="{A71FF905-027C-6542-BE35-0468D0EDFB52}"/>
          </ac:grpSpMkLst>
        </pc:grpChg>
        <pc:graphicFrameChg chg="del">
          <ac:chgData name="Guest User" userId="" providerId="Windows Live" clId="Web-{BB80BF4B-3129-4A82-8E61-9E1B94820A1C}" dt="2023-06-05T19:41:07.672" v="496"/>
          <ac:graphicFrameMkLst>
            <pc:docMk/>
            <pc:sldMk cId="1077505850" sldId="318"/>
            <ac:graphicFrameMk id="117" creationId="{B8597C5A-7B19-EDBA-3E76-4674777C6D00}"/>
          </ac:graphicFrameMkLst>
        </pc:graphicFrameChg>
      </pc:sldChg>
      <pc:sldChg chg="addSp delSp modSp add ord replId">
        <pc:chgData name="Guest User" userId="" providerId="Windows Live" clId="Web-{BB80BF4B-3129-4A82-8E61-9E1B94820A1C}" dt="2023-06-05T19:50:52.546" v="632" actId="20577"/>
        <pc:sldMkLst>
          <pc:docMk/>
          <pc:sldMk cId="1720411346" sldId="319"/>
        </pc:sldMkLst>
        <pc:spChg chg="mod">
          <ac:chgData name="Guest User" userId="" providerId="Windows Live" clId="Web-{BB80BF4B-3129-4A82-8E61-9E1B94820A1C}" dt="2023-06-05T19:50:52.546" v="632" actId="20577"/>
          <ac:spMkLst>
            <pc:docMk/>
            <pc:sldMk cId="1720411346" sldId="319"/>
            <ac:spMk id="2" creationId="{00000000-0000-0000-0000-000000000000}"/>
          </ac:spMkLst>
        </pc:spChg>
        <pc:spChg chg="add mod">
          <ac:chgData name="Guest User" userId="" providerId="Windows Live" clId="Web-{BB80BF4B-3129-4A82-8E61-9E1B94820A1C}" dt="2023-06-05T19:46:35.184" v="584" actId="1076"/>
          <ac:spMkLst>
            <pc:docMk/>
            <pc:sldMk cId="1720411346" sldId="319"/>
            <ac:spMk id="4" creationId="{94FE19F4-3618-80F5-CF44-2105E3392F4D}"/>
          </ac:spMkLst>
        </pc:spChg>
        <pc:spChg chg="add mod">
          <ac:chgData name="Guest User" userId="" providerId="Windows Live" clId="Web-{BB80BF4B-3129-4A82-8E61-9E1B94820A1C}" dt="2023-06-05T19:47:38.562" v="601" actId="20577"/>
          <ac:spMkLst>
            <pc:docMk/>
            <pc:sldMk cId="1720411346" sldId="319"/>
            <ac:spMk id="6" creationId="{F6C4F2AF-9EA2-1903-F381-BD8135D7A007}"/>
          </ac:spMkLst>
        </pc:spChg>
        <pc:spChg chg="add mod">
          <ac:chgData name="Guest User" userId="" providerId="Windows Live" clId="Web-{BB80BF4B-3129-4A82-8E61-9E1B94820A1C}" dt="2023-06-05T19:46:35.199" v="586" actId="1076"/>
          <ac:spMkLst>
            <pc:docMk/>
            <pc:sldMk cId="1720411346" sldId="319"/>
            <ac:spMk id="8" creationId="{2B47D825-4894-2AD4-2CA1-8CA0206B62A0}"/>
          </ac:spMkLst>
        </pc:spChg>
        <pc:spChg chg="add mod">
          <ac:chgData name="Guest User" userId="" providerId="Windows Live" clId="Web-{BB80BF4B-3129-4A82-8E61-9E1B94820A1C}" dt="2023-06-05T19:49:24.119" v="615" actId="20577"/>
          <ac:spMkLst>
            <pc:docMk/>
            <pc:sldMk cId="1720411346" sldId="319"/>
            <ac:spMk id="10" creationId="{3E22D46A-254A-E901-6913-99978E6FFFB3}"/>
          </ac:spMkLst>
        </pc:spChg>
        <pc:spChg chg="add mod">
          <ac:chgData name="Guest User" userId="" providerId="Windows Live" clId="Web-{BB80BF4B-3129-4A82-8E61-9E1B94820A1C}" dt="2023-06-05T19:47:57.067" v="605" actId="20577"/>
          <ac:spMkLst>
            <pc:docMk/>
            <pc:sldMk cId="1720411346" sldId="319"/>
            <ac:spMk id="16" creationId="{AF74201A-3037-3680-A675-D206A9FA0A3A}"/>
          </ac:spMkLst>
        </pc:spChg>
        <pc:spChg chg="add mod">
          <ac:chgData name="Guest User" userId="" providerId="Windows Live" clId="Web-{BB80BF4B-3129-4A82-8E61-9E1B94820A1C}" dt="2023-06-05T19:46:35.230" v="590" actId="1076"/>
          <ac:spMkLst>
            <pc:docMk/>
            <pc:sldMk cId="1720411346" sldId="319"/>
            <ac:spMk id="18" creationId="{FD9049D8-2677-3382-1225-FD61D37B5A7B}"/>
          </ac:spMkLst>
        </pc:spChg>
        <pc:spChg chg="add mod">
          <ac:chgData name="Guest User" userId="" providerId="Windows Live" clId="Web-{BB80BF4B-3129-4A82-8E61-9E1B94820A1C}" dt="2023-06-05T19:48:30.303" v="608" actId="1076"/>
          <ac:spMkLst>
            <pc:docMk/>
            <pc:sldMk cId="1720411346" sldId="319"/>
            <ac:spMk id="20" creationId="{DE9F75CA-F987-A8B3-ADDA-65B717C51AD5}"/>
          </ac:spMkLst>
        </pc:spChg>
        <pc:spChg chg="add mod">
          <ac:chgData name="Guest User" userId="" providerId="Windows Live" clId="Web-{BB80BF4B-3129-4A82-8E61-9E1B94820A1C}" dt="2023-06-05T19:48:57.289" v="612" actId="1076"/>
          <ac:spMkLst>
            <pc:docMk/>
            <pc:sldMk cId="1720411346" sldId="319"/>
            <ac:spMk id="21" creationId="{89A1349B-5CEF-E9DB-6E66-1A5F1E63151C}"/>
          </ac:spMkLst>
        </pc:spChg>
        <pc:grpChg chg="add mod">
          <ac:chgData name="Guest User" userId="" providerId="Windows Live" clId="Web-{BB80BF4B-3129-4A82-8E61-9E1B94820A1C}" dt="2023-06-05T19:46:35.215" v="588" actId="1076"/>
          <ac:grpSpMkLst>
            <pc:docMk/>
            <pc:sldMk cId="1720411346" sldId="319"/>
            <ac:grpSpMk id="14" creationId="{4DC06181-6F60-E0DA-1DE1-41A4FA016E5E}"/>
          </ac:grpSpMkLst>
        </pc:grpChg>
        <pc:picChg chg="del">
          <ac:chgData name="Guest User" userId="" providerId="Windows Live" clId="Web-{BB80BF4B-3129-4A82-8E61-9E1B94820A1C}" dt="2023-06-05T19:45:55.019" v="576"/>
          <ac:picMkLst>
            <pc:docMk/>
            <pc:sldMk cId="1720411346" sldId="319"/>
            <ac:picMk id="51" creationId="{00000000-0000-0000-0000-000000000000}"/>
          </ac:picMkLst>
        </pc:picChg>
      </pc:sldChg>
      <pc:sldChg chg="modSp add replId">
        <pc:chgData name="Guest User" userId="" providerId="Windows Live" clId="Web-{BB80BF4B-3129-4A82-8E61-9E1B94820A1C}" dt="2023-06-05T19:55:30.566" v="671" actId="14100"/>
        <pc:sldMkLst>
          <pc:docMk/>
          <pc:sldMk cId="2807581812" sldId="320"/>
        </pc:sldMkLst>
        <pc:spChg chg="mod">
          <ac:chgData name="Guest User" userId="" providerId="Windows Live" clId="Web-{BB80BF4B-3129-4A82-8E61-9E1B94820A1C}" dt="2023-06-05T19:51:26.095" v="636" actId="20577"/>
          <ac:spMkLst>
            <pc:docMk/>
            <pc:sldMk cId="2807581812" sldId="320"/>
            <ac:spMk id="2" creationId="{00000000-0000-0000-0000-000000000000}"/>
          </ac:spMkLst>
        </pc:spChg>
        <pc:spChg chg="mod">
          <ac:chgData name="Guest User" userId="" providerId="Windows Live" clId="Web-{BB80BF4B-3129-4A82-8E61-9E1B94820A1C}" dt="2023-06-05T19:55:30.566" v="671" actId="14100"/>
          <ac:spMkLst>
            <pc:docMk/>
            <pc:sldMk cId="2807581812" sldId="320"/>
            <ac:spMk id="4" creationId="{94FE19F4-3618-80F5-CF44-2105E3392F4D}"/>
          </ac:spMkLst>
        </pc:spChg>
        <pc:spChg chg="mod">
          <ac:chgData name="Guest User" userId="" providerId="Windows Live" clId="Web-{BB80BF4B-3129-4A82-8E61-9E1B94820A1C}" dt="2023-06-05T19:55:21.003" v="669" actId="1076"/>
          <ac:spMkLst>
            <pc:docMk/>
            <pc:sldMk cId="2807581812" sldId="320"/>
            <ac:spMk id="6" creationId="{F6C4F2AF-9EA2-1903-F381-BD8135D7A007}"/>
          </ac:spMkLst>
        </pc:spChg>
        <pc:spChg chg="mod">
          <ac:chgData name="Guest User" userId="" providerId="Windows Live" clId="Web-{BB80BF4B-3129-4A82-8E61-9E1B94820A1C}" dt="2023-06-05T19:53:08.116" v="648" actId="14100"/>
          <ac:spMkLst>
            <pc:docMk/>
            <pc:sldMk cId="2807581812" sldId="320"/>
            <ac:spMk id="8" creationId="{2B47D825-4894-2AD4-2CA1-8CA0206B62A0}"/>
          </ac:spMkLst>
        </pc:spChg>
        <pc:spChg chg="mod">
          <ac:chgData name="Guest User" userId="" providerId="Windows Live" clId="Web-{BB80BF4B-3129-4A82-8E61-9E1B94820A1C}" dt="2023-06-05T19:53:20.570" v="650" actId="14100"/>
          <ac:spMkLst>
            <pc:docMk/>
            <pc:sldMk cId="2807581812" sldId="320"/>
            <ac:spMk id="10" creationId="{3E22D46A-254A-E901-6913-99978E6FFFB3}"/>
          </ac:spMkLst>
        </pc:spChg>
        <pc:spChg chg="mod">
          <ac:chgData name="Guest User" userId="" providerId="Windows Live" clId="Web-{BB80BF4B-3129-4A82-8E61-9E1B94820A1C}" dt="2023-06-05T19:54:22.750" v="657" actId="20577"/>
          <ac:spMkLst>
            <pc:docMk/>
            <pc:sldMk cId="2807581812" sldId="320"/>
            <ac:spMk id="21" creationId="{89A1349B-5CEF-E9DB-6E66-1A5F1E63151C}"/>
          </ac:spMkLst>
        </pc:spChg>
      </pc:sldChg>
      <pc:sldChg chg="addSp delSp modSp add replId">
        <pc:chgData name="Guest User" userId="" providerId="Windows Live" clId="Web-{BB80BF4B-3129-4A82-8E61-9E1B94820A1C}" dt="2023-06-05T20:01:00.555" v="748" actId="14100"/>
        <pc:sldMkLst>
          <pc:docMk/>
          <pc:sldMk cId="3209374549" sldId="321"/>
        </pc:sldMkLst>
        <pc:spChg chg="mod">
          <ac:chgData name="Guest User" userId="" providerId="Windows Live" clId="Web-{BB80BF4B-3129-4A82-8E61-9E1B94820A1C}" dt="2023-06-05T19:56:02.928" v="674" actId="20577"/>
          <ac:spMkLst>
            <pc:docMk/>
            <pc:sldMk cId="3209374549" sldId="321"/>
            <ac:spMk id="2" creationId="{00000000-0000-0000-0000-000000000000}"/>
          </ac:spMkLst>
        </pc:spChg>
        <pc:spChg chg="del">
          <ac:chgData name="Guest User" userId="" providerId="Windows Live" clId="Web-{BB80BF4B-3129-4A82-8E61-9E1B94820A1C}" dt="2023-06-05T19:56:13.709" v="682"/>
          <ac:spMkLst>
            <pc:docMk/>
            <pc:sldMk cId="3209374549" sldId="321"/>
            <ac:spMk id="4" creationId="{94FE19F4-3618-80F5-CF44-2105E3392F4D}"/>
          </ac:spMkLst>
        </pc:spChg>
        <pc:spChg chg="mod">
          <ac:chgData name="Guest User" userId="" providerId="Windows Live" clId="Web-{BB80BF4B-3129-4A82-8E61-9E1B94820A1C}" dt="2023-06-05T20:00:01.254" v="741" actId="14100"/>
          <ac:spMkLst>
            <pc:docMk/>
            <pc:sldMk cId="3209374549" sldId="321"/>
            <ac:spMk id="5" creationId="{D75F96BE-B808-808C-823F-556B7CB9ECF4}"/>
          </ac:spMkLst>
        </pc:spChg>
        <pc:spChg chg="del">
          <ac:chgData name="Guest User" userId="" providerId="Windows Live" clId="Web-{BB80BF4B-3129-4A82-8E61-9E1B94820A1C}" dt="2023-06-05T19:56:13.709" v="681"/>
          <ac:spMkLst>
            <pc:docMk/>
            <pc:sldMk cId="3209374549" sldId="321"/>
            <ac:spMk id="6" creationId="{F6C4F2AF-9EA2-1903-F381-BD8135D7A007}"/>
          </ac:spMkLst>
        </pc:spChg>
        <pc:spChg chg="del">
          <ac:chgData name="Guest User" userId="" providerId="Windows Live" clId="Web-{BB80BF4B-3129-4A82-8E61-9E1B94820A1C}" dt="2023-06-05T19:56:13.709" v="680"/>
          <ac:spMkLst>
            <pc:docMk/>
            <pc:sldMk cId="3209374549" sldId="321"/>
            <ac:spMk id="8" creationId="{2B47D825-4894-2AD4-2CA1-8CA0206B62A0}"/>
          </ac:spMkLst>
        </pc:spChg>
        <pc:spChg chg="del">
          <ac:chgData name="Guest User" userId="" providerId="Windows Live" clId="Web-{BB80BF4B-3129-4A82-8E61-9E1B94820A1C}" dt="2023-06-05T19:56:13.709" v="679"/>
          <ac:spMkLst>
            <pc:docMk/>
            <pc:sldMk cId="3209374549" sldId="321"/>
            <ac:spMk id="10" creationId="{3E22D46A-254A-E901-6913-99978E6FFFB3}"/>
          </ac:spMkLst>
        </pc:spChg>
        <pc:spChg chg="add mod">
          <ac:chgData name="Guest User" userId="" providerId="Windows Live" clId="Web-{BB80BF4B-3129-4A82-8E61-9E1B94820A1C}" dt="2023-06-05T19:57:26.636" v="716" actId="14100"/>
          <ac:spMkLst>
            <pc:docMk/>
            <pc:sldMk cId="3209374549" sldId="321"/>
            <ac:spMk id="15" creationId="{2D7212CB-714F-E227-B743-41AAFC5B12B4}"/>
          </ac:spMkLst>
        </pc:spChg>
        <pc:spChg chg="del">
          <ac:chgData name="Guest User" userId="" providerId="Windows Live" clId="Web-{BB80BF4B-3129-4A82-8E61-9E1B94820A1C}" dt="2023-06-05T19:56:13.709" v="678"/>
          <ac:spMkLst>
            <pc:docMk/>
            <pc:sldMk cId="3209374549" sldId="321"/>
            <ac:spMk id="16" creationId="{AF74201A-3037-3680-A675-D206A9FA0A3A}"/>
          </ac:spMkLst>
        </pc:spChg>
        <pc:spChg chg="del">
          <ac:chgData name="Guest User" userId="" providerId="Windows Live" clId="Web-{BB80BF4B-3129-4A82-8E61-9E1B94820A1C}" dt="2023-06-05T19:56:13.709" v="677"/>
          <ac:spMkLst>
            <pc:docMk/>
            <pc:sldMk cId="3209374549" sldId="321"/>
            <ac:spMk id="18" creationId="{FD9049D8-2677-3382-1225-FD61D37B5A7B}"/>
          </ac:spMkLst>
        </pc:spChg>
        <pc:spChg chg="add mod">
          <ac:chgData name="Guest User" userId="" providerId="Windows Live" clId="Web-{BB80BF4B-3129-4A82-8E61-9E1B94820A1C}" dt="2023-06-05T20:00:12.286" v="742" actId="1076"/>
          <ac:spMkLst>
            <pc:docMk/>
            <pc:sldMk cId="3209374549" sldId="321"/>
            <ac:spMk id="19" creationId="{4033279B-41F8-BB1F-8BB3-DFEB60A4E700}"/>
          </ac:spMkLst>
        </pc:spChg>
        <pc:spChg chg="del">
          <ac:chgData name="Guest User" userId="" providerId="Windows Live" clId="Web-{BB80BF4B-3129-4A82-8E61-9E1B94820A1C}" dt="2023-06-05T19:56:13.709" v="676"/>
          <ac:spMkLst>
            <pc:docMk/>
            <pc:sldMk cId="3209374549" sldId="321"/>
            <ac:spMk id="20" creationId="{DE9F75CA-F987-A8B3-ADDA-65B717C51AD5}"/>
          </ac:spMkLst>
        </pc:spChg>
        <pc:spChg chg="del">
          <ac:chgData name="Guest User" userId="" providerId="Windows Live" clId="Web-{BB80BF4B-3129-4A82-8E61-9E1B94820A1C}" dt="2023-06-05T19:56:13.709" v="675"/>
          <ac:spMkLst>
            <pc:docMk/>
            <pc:sldMk cId="3209374549" sldId="321"/>
            <ac:spMk id="21" creationId="{89A1349B-5CEF-E9DB-6E66-1A5F1E63151C}"/>
          </ac:spMkLst>
        </pc:spChg>
        <pc:spChg chg="add mod">
          <ac:chgData name="Guest User" userId="" providerId="Windows Live" clId="Web-{BB80BF4B-3129-4A82-8E61-9E1B94820A1C}" dt="2023-06-05T19:58:31.155" v="734" actId="14100"/>
          <ac:spMkLst>
            <pc:docMk/>
            <pc:sldMk cId="3209374549" sldId="321"/>
            <ac:spMk id="23" creationId="{6C80EBC9-07D9-CA3C-5C24-4314A48B6772}"/>
          </ac:spMkLst>
        </pc:spChg>
        <pc:spChg chg="add mod">
          <ac:chgData name="Guest User" userId="" providerId="Windows Live" clId="Web-{BB80BF4B-3129-4A82-8E61-9E1B94820A1C}" dt="2023-06-05T19:57:26.651" v="719" actId="14100"/>
          <ac:spMkLst>
            <pc:docMk/>
            <pc:sldMk cId="3209374549" sldId="321"/>
            <ac:spMk id="25" creationId="{30ABF159-B2F6-3465-E766-A6BED0CED6D6}"/>
          </ac:spMkLst>
        </pc:spChg>
        <pc:spChg chg="add mod">
          <ac:chgData name="Guest User" userId="" providerId="Windows Live" clId="Web-{BB80BF4B-3129-4A82-8E61-9E1B94820A1C}" dt="2023-06-05T20:00:44.523" v="746" actId="1076"/>
          <ac:spMkLst>
            <pc:docMk/>
            <pc:sldMk cId="3209374549" sldId="321"/>
            <ac:spMk id="27" creationId="{60BB9869-92BF-AB0B-1121-6AB4EF69E55E}"/>
          </ac:spMkLst>
        </pc:spChg>
        <pc:spChg chg="add mod">
          <ac:chgData name="Guest User" userId="" providerId="Windows Live" clId="Web-{BB80BF4B-3129-4A82-8E61-9E1B94820A1C}" dt="2023-06-05T20:00:51.242" v="747" actId="14100"/>
          <ac:spMkLst>
            <pc:docMk/>
            <pc:sldMk cId="3209374549" sldId="321"/>
            <ac:spMk id="29" creationId="{38033FD9-9995-D401-1638-2E4C17125AF4}"/>
          </ac:spMkLst>
        </pc:spChg>
        <pc:spChg chg="add mod">
          <ac:chgData name="Guest User" userId="" providerId="Windows Live" clId="Web-{BB80BF4B-3129-4A82-8E61-9E1B94820A1C}" dt="2023-06-05T20:01:00.555" v="748" actId="14100"/>
          <ac:spMkLst>
            <pc:docMk/>
            <pc:sldMk cId="3209374549" sldId="321"/>
            <ac:spMk id="31" creationId="{D8A4AB96-1A27-516A-D88E-F6FF24E3029E}"/>
          </ac:spMkLst>
        </pc:spChg>
        <pc:grpChg chg="add mod">
          <ac:chgData name="Guest User" userId="" providerId="Windows Live" clId="Web-{BB80BF4B-3129-4A82-8E61-9E1B94820A1C}" dt="2023-06-05T19:57:46.434" v="727" actId="14100"/>
          <ac:grpSpMkLst>
            <pc:docMk/>
            <pc:sldMk cId="3209374549" sldId="321"/>
            <ac:grpSpMk id="9" creationId="{BA333DD1-571B-7DB0-A36A-CEDF34F2F29A}"/>
          </ac:grpSpMkLst>
        </pc:grpChg>
        <pc:grpChg chg="del">
          <ac:chgData name="Guest User" userId="" providerId="Windows Live" clId="Web-{BB80BF4B-3129-4A82-8E61-9E1B94820A1C}" dt="2023-06-05T19:56:17.132" v="683"/>
          <ac:grpSpMkLst>
            <pc:docMk/>
            <pc:sldMk cId="3209374549" sldId="321"/>
            <ac:grpSpMk id="14" creationId="{4DC06181-6F60-E0DA-1DE1-41A4FA016E5E}"/>
          </ac:grpSpMkLst>
        </pc:grpChg>
      </pc:sldChg>
      <pc:sldMasterChg chg="add del addSldLayout delSldLayout">
        <pc:chgData name="Guest User" userId="" providerId="Windows Live" clId="Web-{BB80BF4B-3129-4A82-8E61-9E1B94820A1C}" dt="2023-06-05T18:52:32.077" v="1"/>
        <pc:sldMasterMkLst>
          <pc:docMk/>
          <pc:sldMasterMk cId="4258393634" sldId="2147483792"/>
        </pc:sldMasterMkLst>
        <pc:sldLayoutChg chg="add del">
          <pc:chgData name="Guest User" userId="" providerId="Windows Live" clId="Web-{BB80BF4B-3129-4A82-8E61-9E1B94820A1C}" dt="2023-06-05T18:52:32.077" v="1"/>
          <pc:sldLayoutMkLst>
            <pc:docMk/>
            <pc:sldMasterMk cId="4258393634" sldId="2147483792"/>
            <pc:sldLayoutMk cId="2997037696" sldId="2147483793"/>
          </pc:sldLayoutMkLst>
        </pc:sldLayoutChg>
        <pc:sldLayoutChg chg="add del">
          <pc:chgData name="Guest User" userId="" providerId="Windows Live" clId="Web-{BB80BF4B-3129-4A82-8E61-9E1B94820A1C}" dt="2023-06-05T18:52:32.077" v="1"/>
          <pc:sldLayoutMkLst>
            <pc:docMk/>
            <pc:sldMasterMk cId="4258393634" sldId="2147483792"/>
            <pc:sldLayoutMk cId="2442800745" sldId="2147483794"/>
          </pc:sldLayoutMkLst>
        </pc:sldLayoutChg>
        <pc:sldLayoutChg chg="add del">
          <pc:chgData name="Guest User" userId="" providerId="Windows Live" clId="Web-{BB80BF4B-3129-4A82-8E61-9E1B94820A1C}" dt="2023-06-05T18:52:32.077" v="1"/>
          <pc:sldLayoutMkLst>
            <pc:docMk/>
            <pc:sldMasterMk cId="4258393634" sldId="2147483792"/>
            <pc:sldLayoutMk cId="2503247687" sldId="2147483795"/>
          </pc:sldLayoutMkLst>
        </pc:sldLayoutChg>
        <pc:sldLayoutChg chg="add del">
          <pc:chgData name="Guest User" userId="" providerId="Windows Live" clId="Web-{BB80BF4B-3129-4A82-8E61-9E1B94820A1C}" dt="2023-06-05T18:52:32.077" v="1"/>
          <pc:sldLayoutMkLst>
            <pc:docMk/>
            <pc:sldMasterMk cId="4258393634" sldId="2147483792"/>
            <pc:sldLayoutMk cId="644521064" sldId="2147483796"/>
          </pc:sldLayoutMkLst>
        </pc:sldLayoutChg>
        <pc:sldLayoutChg chg="add del">
          <pc:chgData name="Guest User" userId="" providerId="Windows Live" clId="Web-{BB80BF4B-3129-4A82-8E61-9E1B94820A1C}" dt="2023-06-05T18:52:32.077" v="1"/>
          <pc:sldLayoutMkLst>
            <pc:docMk/>
            <pc:sldMasterMk cId="4258393634" sldId="2147483792"/>
            <pc:sldLayoutMk cId="1404114288" sldId="2147483797"/>
          </pc:sldLayoutMkLst>
        </pc:sldLayoutChg>
        <pc:sldLayoutChg chg="add del">
          <pc:chgData name="Guest User" userId="" providerId="Windows Live" clId="Web-{BB80BF4B-3129-4A82-8E61-9E1B94820A1C}" dt="2023-06-05T18:52:32.077" v="1"/>
          <pc:sldLayoutMkLst>
            <pc:docMk/>
            <pc:sldMasterMk cId="4258393634" sldId="2147483792"/>
            <pc:sldLayoutMk cId="2023071294" sldId="2147483798"/>
          </pc:sldLayoutMkLst>
        </pc:sldLayoutChg>
        <pc:sldLayoutChg chg="add del">
          <pc:chgData name="Guest User" userId="" providerId="Windows Live" clId="Web-{BB80BF4B-3129-4A82-8E61-9E1B94820A1C}" dt="2023-06-05T18:52:32.077" v="1"/>
          <pc:sldLayoutMkLst>
            <pc:docMk/>
            <pc:sldMasterMk cId="4258393634" sldId="2147483792"/>
            <pc:sldLayoutMk cId="3580483718" sldId="2147483799"/>
          </pc:sldLayoutMkLst>
        </pc:sldLayoutChg>
        <pc:sldLayoutChg chg="add del">
          <pc:chgData name="Guest User" userId="" providerId="Windows Live" clId="Web-{BB80BF4B-3129-4A82-8E61-9E1B94820A1C}" dt="2023-06-05T18:52:32.077" v="1"/>
          <pc:sldLayoutMkLst>
            <pc:docMk/>
            <pc:sldMasterMk cId="4258393634" sldId="2147483792"/>
            <pc:sldLayoutMk cId="3765480064" sldId="2147483800"/>
          </pc:sldLayoutMkLst>
        </pc:sldLayoutChg>
        <pc:sldLayoutChg chg="add del">
          <pc:chgData name="Guest User" userId="" providerId="Windows Live" clId="Web-{BB80BF4B-3129-4A82-8E61-9E1B94820A1C}" dt="2023-06-05T18:52:32.077" v="1"/>
          <pc:sldLayoutMkLst>
            <pc:docMk/>
            <pc:sldMasterMk cId="4258393634" sldId="2147483792"/>
            <pc:sldLayoutMk cId="270705988" sldId="2147483801"/>
          </pc:sldLayoutMkLst>
        </pc:sldLayoutChg>
        <pc:sldLayoutChg chg="add del">
          <pc:chgData name="Guest User" userId="" providerId="Windows Live" clId="Web-{BB80BF4B-3129-4A82-8E61-9E1B94820A1C}" dt="2023-06-05T18:52:32.077" v="1"/>
          <pc:sldLayoutMkLst>
            <pc:docMk/>
            <pc:sldMasterMk cId="4258393634" sldId="2147483792"/>
            <pc:sldLayoutMk cId="2439800172" sldId="2147483802"/>
          </pc:sldLayoutMkLst>
        </pc:sldLayoutChg>
        <pc:sldLayoutChg chg="add del">
          <pc:chgData name="Guest User" userId="" providerId="Windows Live" clId="Web-{BB80BF4B-3129-4A82-8E61-9E1B94820A1C}" dt="2023-06-05T18:52:32.077" v="1"/>
          <pc:sldLayoutMkLst>
            <pc:docMk/>
            <pc:sldMasterMk cId="4258393634" sldId="2147483792"/>
            <pc:sldLayoutMk cId="2553201640" sldId="2147483803"/>
          </pc:sldLayoutMkLst>
        </pc:sldLayoutChg>
        <pc:sldLayoutChg chg="add del">
          <pc:chgData name="Guest User" userId="" providerId="Windows Live" clId="Web-{BB80BF4B-3129-4A82-8E61-9E1B94820A1C}" dt="2023-06-05T18:52:32.077" v="1"/>
          <pc:sldLayoutMkLst>
            <pc:docMk/>
            <pc:sldMasterMk cId="4258393634" sldId="2147483792"/>
            <pc:sldLayoutMk cId="2899769103" sldId="2147483804"/>
          </pc:sldLayoutMkLst>
        </pc:sldLayoutChg>
        <pc:sldLayoutChg chg="add del">
          <pc:chgData name="Guest User" userId="" providerId="Windows Live" clId="Web-{BB80BF4B-3129-4A82-8E61-9E1B94820A1C}" dt="2023-06-05T18:52:32.077" v="1"/>
          <pc:sldLayoutMkLst>
            <pc:docMk/>
            <pc:sldMasterMk cId="4258393634" sldId="2147483792"/>
            <pc:sldLayoutMk cId="4075418272" sldId="2147483805"/>
          </pc:sldLayoutMkLst>
        </pc:sldLayoutChg>
        <pc:sldLayoutChg chg="add del">
          <pc:chgData name="Guest User" userId="" providerId="Windows Live" clId="Web-{BB80BF4B-3129-4A82-8E61-9E1B94820A1C}" dt="2023-06-05T18:52:32.077" v="1"/>
          <pc:sldLayoutMkLst>
            <pc:docMk/>
            <pc:sldMasterMk cId="4258393634" sldId="2147483792"/>
            <pc:sldLayoutMk cId="44808464" sldId="2147483806"/>
          </pc:sldLayoutMkLst>
        </pc:sldLayoutChg>
        <pc:sldLayoutChg chg="add del">
          <pc:chgData name="Guest User" userId="" providerId="Windows Live" clId="Web-{BB80BF4B-3129-4A82-8E61-9E1B94820A1C}" dt="2023-06-05T18:52:32.077" v="1"/>
          <pc:sldLayoutMkLst>
            <pc:docMk/>
            <pc:sldMasterMk cId="4258393634" sldId="2147483792"/>
            <pc:sldLayoutMk cId="1940519349" sldId="2147483807"/>
          </pc:sldLayoutMkLst>
        </pc:sldLayoutChg>
        <pc:sldLayoutChg chg="add del">
          <pc:chgData name="Guest User" userId="" providerId="Windows Live" clId="Web-{BB80BF4B-3129-4A82-8E61-9E1B94820A1C}" dt="2023-06-05T18:52:32.077" v="1"/>
          <pc:sldLayoutMkLst>
            <pc:docMk/>
            <pc:sldMasterMk cId="4258393634" sldId="2147483792"/>
            <pc:sldLayoutMk cId="1414285728" sldId="2147483808"/>
          </pc:sldLayoutMkLst>
        </pc:sldLayoutChg>
        <pc:sldLayoutChg chg="add del">
          <pc:chgData name="Guest User" userId="" providerId="Windows Live" clId="Web-{BB80BF4B-3129-4A82-8E61-9E1B94820A1C}" dt="2023-06-05T18:52:32.077" v="1"/>
          <pc:sldLayoutMkLst>
            <pc:docMk/>
            <pc:sldMasterMk cId="4258393634" sldId="2147483792"/>
            <pc:sldLayoutMk cId="1989839531" sldId="2147483809"/>
          </pc:sldLayoutMkLst>
        </pc:sldLayoutChg>
      </pc:sldMasterChg>
      <pc:sldMasterChg chg="add del addSldLayout delSldLayout modSldLayout">
        <pc:chgData name="Guest User" userId="" providerId="Windows Live" clId="Web-{BB80BF4B-3129-4A82-8E61-9E1B94820A1C}" dt="2023-06-05T18:52:32.077" v="1"/>
        <pc:sldMasterMkLst>
          <pc:docMk/>
          <pc:sldMasterMk cId="3071524446" sldId="2147483810"/>
        </pc:sldMasterMkLst>
        <pc:sldLayoutChg chg="add del mod replId">
          <pc:chgData name="Guest User" userId="" providerId="Windows Live" clId="Web-{BB80BF4B-3129-4A82-8E61-9E1B94820A1C}" dt="2023-06-05T18:52:32.077" v="1"/>
          <pc:sldLayoutMkLst>
            <pc:docMk/>
            <pc:sldMasterMk cId="3071524446" sldId="2147483810"/>
            <pc:sldLayoutMk cId="1000055420" sldId="2147483811"/>
          </pc:sldLayoutMkLst>
        </pc:sldLayoutChg>
        <pc:sldLayoutChg chg="add del mod replId">
          <pc:chgData name="Guest User" userId="" providerId="Windows Live" clId="Web-{BB80BF4B-3129-4A82-8E61-9E1B94820A1C}" dt="2023-06-05T18:52:32.077" v="1"/>
          <pc:sldLayoutMkLst>
            <pc:docMk/>
            <pc:sldMasterMk cId="3071524446" sldId="2147483810"/>
            <pc:sldLayoutMk cId="3565279879" sldId="2147483812"/>
          </pc:sldLayoutMkLst>
        </pc:sldLayoutChg>
        <pc:sldLayoutChg chg="add del mod replId">
          <pc:chgData name="Guest User" userId="" providerId="Windows Live" clId="Web-{BB80BF4B-3129-4A82-8E61-9E1B94820A1C}" dt="2023-06-05T18:52:32.077" v="1"/>
          <pc:sldLayoutMkLst>
            <pc:docMk/>
            <pc:sldMasterMk cId="3071524446" sldId="2147483810"/>
            <pc:sldLayoutMk cId="4281377322" sldId="2147483813"/>
          </pc:sldLayoutMkLst>
        </pc:sldLayoutChg>
        <pc:sldLayoutChg chg="add del mod replId">
          <pc:chgData name="Guest User" userId="" providerId="Windows Live" clId="Web-{BB80BF4B-3129-4A82-8E61-9E1B94820A1C}" dt="2023-06-05T18:52:32.077" v="1"/>
          <pc:sldLayoutMkLst>
            <pc:docMk/>
            <pc:sldMasterMk cId="3071524446" sldId="2147483810"/>
            <pc:sldLayoutMk cId="3286588259" sldId="2147483814"/>
          </pc:sldLayoutMkLst>
        </pc:sldLayoutChg>
        <pc:sldLayoutChg chg="add del mod replId">
          <pc:chgData name="Guest User" userId="" providerId="Windows Live" clId="Web-{BB80BF4B-3129-4A82-8E61-9E1B94820A1C}" dt="2023-06-05T18:52:32.077" v="1"/>
          <pc:sldLayoutMkLst>
            <pc:docMk/>
            <pc:sldMasterMk cId="3071524446" sldId="2147483810"/>
            <pc:sldLayoutMk cId="2380467126" sldId="2147483815"/>
          </pc:sldLayoutMkLst>
        </pc:sldLayoutChg>
        <pc:sldLayoutChg chg="add del mod replId">
          <pc:chgData name="Guest User" userId="" providerId="Windows Live" clId="Web-{BB80BF4B-3129-4A82-8E61-9E1B94820A1C}" dt="2023-06-05T18:52:32.077" v="1"/>
          <pc:sldLayoutMkLst>
            <pc:docMk/>
            <pc:sldMasterMk cId="3071524446" sldId="2147483810"/>
            <pc:sldLayoutMk cId="2327499776" sldId="2147483816"/>
          </pc:sldLayoutMkLst>
        </pc:sldLayoutChg>
        <pc:sldLayoutChg chg="add del mod replId">
          <pc:chgData name="Guest User" userId="" providerId="Windows Live" clId="Web-{BB80BF4B-3129-4A82-8E61-9E1B94820A1C}" dt="2023-06-05T18:52:32.077" v="1"/>
          <pc:sldLayoutMkLst>
            <pc:docMk/>
            <pc:sldMasterMk cId="3071524446" sldId="2147483810"/>
            <pc:sldLayoutMk cId="199918170" sldId="2147483817"/>
          </pc:sldLayoutMkLst>
        </pc:sldLayoutChg>
        <pc:sldLayoutChg chg="add del mod replId">
          <pc:chgData name="Guest User" userId="" providerId="Windows Live" clId="Web-{BB80BF4B-3129-4A82-8E61-9E1B94820A1C}" dt="2023-06-05T18:52:32.077" v="1"/>
          <pc:sldLayoutMkLst>
            <pc:docMk/>
            <pc:sldMasterMk cId="3071524446" sldId="2147483810"/>
            <pc:sldLayoutMk cId="3178216226" sldId="2147483818"/>
          </pc:sldLayoutMkLst>
        </pc:sldLayoutChg>
        <pc:sldLayoutChg chg="add del mod replId">
          <pc:chgData name="Guest User" userId="" providerId="Windows Live" clId="Web-{BB80BF4B-3129-4A82-8E61-9E1B94820A1C}" dt="2023-06-05T18:52:32.077" v="1"/>
          <pc:sldLayoutMkLst>
            <pc:docMk/>
            <pc:sldMasterMk cId="3071524446" sldId="2147483810"/>
            <pc:sldLayoutMk cId="940034949" sldId="2147483819"/>
          </pc:sldLayoutMkLst>
        </pc:sldLayoutChg>
        <pc:sldLayoutChg chg="add del mod replId">
          <pc:chgData name="Guest User" userId="" providerId="Windows Live" clId="Web-{BB80BF4B-3129-4A82-8E61-9E1B94820A1C}" dt="2023-06-05T18:52:32.077" v="1"/>
          <pc:sldLayoutMkLst>
            <pc:docMk/>
            <pc:sldMasterMk cId="3071524446" sldId="2147483810"/>
            <pc:sldLayoutMk cId="2604029525" sldId="2147483820"/>
          </pc:sldLayoutMkLst>
        </pc:sldLayoutChg>
        <pc:sldLayoutChg chg="add del mod replId">
          <pc:chgData name="Guest User" userId="" providerId="Windows Live" clId="Web-{BB80BF4B-3129-4A82-8E61-9E1B94820A1C}" dt="2023-06-05T18:52:32.077" v="1"/>
          <pc:sldLayoutMkLst>
            <pc:docMk/>
            <pc:sldMasterMk cId="3071524446" sldId="2147483810"/>
            <pc:sldLayoutMk cId="3387982680" sldId="2147483821"/>
          </pc:sldLayoutMkLst>
        </pc:sldLayoutChg>
        <pc:sldLayoutChg chg="add del mod replId">
          <pc:chgData name="Guest User" userId="" providerId="Windows Live" clId="Web-{BB80BF4B-3129-4A82-8E61-9E1B94820A1C}" dt="2023-06-05T18:52:32.077" v="1"/>
          <pc:sldLayoutMkLst>
            <pc:docMk/>
            <pc:sldMasterMk cId="3071524446" sldId="2147483810"/>
            <pc:sldLayoutMk cId="3391638594" sldId="2147483822"/>
          </pc:sldLayoutMkLst>
        </pc:sldLayoutChg>
        <pc:sldLayoutChg chg="add del mod replId">
          <pc:chgData name="Guest User" userId="" providerId="Windows Live" clId="Web-{BB80BF4B-3129-4A82-8E61-9E1B94820A1C}" dt="2023-06-05T18:52:32.077" v="1"/>
          <pc:sldLayoutMkLst>
            <pc:docMk/>
            <pc:sldMasterMk cId="3071524446" sldId="2147483810"/>
            <pc:sldLayoutMk cId="1822322057" sldId="2147483823"/>
          </pc:sldLayoutMkLst>
        </pc:sldLayoutChg>
        <pc:sldLayoutChg chg="add del mod replId">
          <pc:chgData name="Guest User" userId="" providerId="Windows Live" clId="Web-{BB80BF4B-3129-4A82-8E61-9E1B94820A1C}" dt="2023-06-05T18:52:32.077" v="1"/>
          <pc:sldLayoutMkLst>
            <pc:docMk/>
            <pc:sldMasterMk cId="3071524446" sldId="2147483810"/>
            <pc:sldLayoutMk cId="898323224" sldId="2147483824"/>
          </pc:sldLayoutMkLst>
        </pc:sldLayoutChg>
        <pc:sldLayoutChg chg="add del mod replId">
          <pc:chgData name="Guest User" userId="" providerId="Windows Live" clId="Web-{BB80BF4B-3129-4A82-8E61-9E1B94820A1C}" dt="2023-06-05T18:52:32.077" v="1"/>
          <pc:sldLayoutMkLst>
            <pc:docMk/>
            <pc:sldMasterMk cId="3071524446" sldId="2147483810"/>
            <pc:sldLayoutMk cId="2719158927" sldId="2147483825"/>
          </pc:sldLayoutMkLst>
        </pc:sldLayoutChg>
        <pc:sldLayoutChg chg="add del mod replId">
          <pc:chgData name="Guest User" userId="" providerId="Windows Live" clId="Web-{BB80BF4B-3129-4A82-8E61-9E1B94820A1C}" dt="2023-06-05T18:52:32.077" v="1"/>
          <pc:sldLayoutMkLst>
            <pc:docMk/>
            <pc:sldMasterMk cId="3071524446" sldId="2147483810"/>
            <pc:sldLayoutMk cId="1854007580" sldId="2147483826"/>
          </pc:sldLayoutMkLst>
        </pc:sldLayoutChg>
        <pc:sldLayoutChg chg="add del mod replId">
          <pc:chgData name="Guest User" userId="" providerId="Windows Live" clId="Web-{BB80BF4B-3129-4A82-8E61-9E1B94820A1C}" dt="2023-06-05T18:52:32.077" v="1"/>
          <pc:sldLayoutMkLst>
            <pc:docMk/>
            <pc:sldMasterMk cId="3071524446" sldId="2147483810"/>
            <pc:sldLayoutMk cId="3820454979" sldId="2147483827"/>
          </pc:sldLayoutMkLst>
        </pc:sldLayoutChg>
      </pc:sldMasterChg>
    </pc:docChg>
  </pc:docChgLst>
  <pc:docChgLst>
    <pc:chgData name="Husna Mehween" userId="0fcc456c8d1ea4c1" providerId="Windows Live" clId="Web-{A6EBF867-C4FC-4716-BDA6-5AC2AFB159F7}"/>
    <pc:docChg chg="modSld">
      <pc:chgData name="Husna Mehween" userId="0fcc456c8d1ea4c1" providerId="Windows Live" clId="Web-{A6EBF867-C4FC-4716-BDA6-5AC2AFB159F7}" dt="2023-06-07T07:55:36.799" v="47" actId="20577"/>
      <pc:docMkLst>
        <pc:docMk/>
      </pc:docMkLst>
      <pc:sldChg chg="modSp">
        <pc:chgData name="Husna Mehween" userId="0fcc456c8d1ea4c1" providerId="Windows Live" clId="Web-{A6EBF867-C4FC-4716-BDA6-5AC2AFB159F7}" dt="2023-06-07T07:47:23.068" v="1" actId="20577"/>
        <pc:sldMkLst>
          <pc:docMk/>
          <pc:sldMk cId="0" sldId="257"/>
        </pc:sldMkLst>
        <pc:spChg chg="mod">
          <ac:chgData name="Husna Mehween" userId="0fcc456c8d1ea4c1" providerId="Windows Live" clId="Web-{A6EBF867-C4FC-4716-BDA6-5AC2AFB159F7}" dt="2023-06-07T07:47:23.068" v="1" actId="20577"/>
          <ac:spMkLst>
            <pc:docMk/>
            <pc:sldMk cId="0" sldId="257"/>
            <ac:spMk id="2" creationId="{00000000-0000-0000-0000-000000000000}"/>
          </ac:spMkLst>
        </pc:spChg>
      </pc:sldChg>
      <pc:sldChg chg="modSp">
        <pc:chgData name="Husna Mehween" userId="0fcc456c8d1ea4c1" providerId="Windows Live" clId="Web-{A6EBF867-C4FC-4716-BDA6-5AC2AFB159F7}" dt="2023-06-07T07:55:36.799" v="47" actId="20577"/>
        <pc:sldMkLst>
          <pc:docMk/>
          <pc:sldMk cId="0" sldId="282"/>
        </pc:sldMkLst>
        <pc:spChg chg="mod">
          <ac:chgData name="Husna Mehween" userId="0fcc456c8d1ea4c1" providerId="Windows Live" clId="Web-{A6EBF867-C4FC-4716-BDA6-5AC2AFB159F7}" dt="2023-06-07T07:55:36.799" v="47" actId="20577"/>
          <ac:spMkLst>
            <pc:docMk/>
            <pc:sldMk cId="0" sldId="282"/>
            <ac:spMk id="4" creationId="{B524D6C7-4B4C-9A6D-B75A-3E2E725D4FF8}"/>
          </ac:spMkLst>
        </pc:spChg>
      </pc:sldChg>
      <pc:sldChg chg="modSp">
        <pc:chgData name="Husna Mehween" userId="0fcc456c8d1ea4c1" providerId="Windows Live" clId="Web-{A6EBF867-C4FC-4716-BDA6-5AC2AFB159F7}" dt="2023-06-07T07:53:59.703" v="42" actId="20577"/>
        <pc:sldMkLst>
          <pc:docMk/>
          <pc:sldMk cId="0" sldId="296"/>
        </pc:sldMkLst>
        <pc:spChg chg="mod">
          <ac:chgData name="Husna Mehween" userId="0fcc456c8d1ea4c1" providerId="Windows Live" clId="Web-{A6EBF867-C4FC-4716-BDA6-5AC2AFB159F7}" dt="2023-06-07T07:53:59.703" v="42" actId="20577"/>
          <ac:spMkLst>
            <pc:docMk/>
            <pc:sldMk cId="0" sldId="296"/>
            <ac:spMk id="2" creationId="{00000000-0000-0000-0000-000000000000}"/>
          </ac:spMkLst>
        </pc:spChg>
      </pc:sldChg>
      <pc:sldChg chg="modSp">
        <pc:chgData name="Husna Mehween" userId="0fcc456c8d1ea4c1" providerId="Windows Live" clId="Web-{A6EBF867-C4FC-4716-BDA6-5AC2AFB159F7}" dt="2023-06-07T07:55:18.064" v="46" actId="20577"/>
        <pc:sldMkLst>
          <pc:docMk/>
          <pc:sldMk cId="0" sldId="297"/>
        </pc:sldMkLst>
        <pc:spChg chg="mod">
          <ac:chgData name="Husna Mehween" userId="0fcc456c8d1ea4c1" providerId="Windows Live" clId="Web-{A6EBF867-C4FC-4716-BDA6-5AC2AFB159F7}" dt="2023-06-07T07:54:53.658" v="45" actId="20577"/>
          <ac:spMkLst>
            <pc:docMk/>
            <pc:sldMk cId="0" sldId="297"/>
            <ac:spMk id="2" creationId="{00000000-0000-0000-0000-000000000000}"/>
          </ac:spMkLst>
        </pc:spChg>
        <pc:spChg chg="mod">
          <ac:chgData name="Husna Mehween" userId="0fcc456c8d1ea4c1" providerId="Windows Live" clId="Web-{A6EBF867-C4FC-4716-BDA6-5AC2AFB159F7}" dt="2023-06-07T07:55:18.064" v="46" actId="20577"/>
          <ac:spMkLst>
            <pc:docMk/>
            <pc:sldMk cId="0" sldId="297"/>
            <ac:spMk id="3" creationId="{00000000-0000-0000-0000-000000000000}"/>
          </ac:spMkLst>
        </pc:spChg>
      </pc:sldChg>
      <pc:sldChg chg="modSp">
        <pc:chgData name="Husna Mehween" userId="0fcc456c8d1ea4c1" providerId="Windows Live" clId="Web-{A6EBF867-C4FC-4716-BDA6-5AC2AFB159F7}" dt="2023-06-07T07:51:21.527" v="26" actId="20577"/>
        <pc:sldMkLst>
          <pc:docMk/>
          <pc:sldMk cId="0" sldId="301"/>
        </pc:sldMkLst>
        <pc:spChg chg="mod">
          <ac:chgData name="Husna Mehween" userId="0fcc456c8d1ea4c1" providerId="Windows Live" clId="Web-{A6EBF867-C4FC-4716-BDA6-5AC2AFB159F7}" dt="2023-06-07T07:51:21.527" v="26" actId="20577"/>
          <ac:spMkLst>
            <pc:docMk/>
            <pc:sldMk cId="0" sldId="301"/>
            <ac:spMk id="2" creationId="{00000000-0000-0000-0000-000000000000}"/>
          </ac:spMkLst>
        </pc:spChg>
      </pc:sldChg>
      <pc:sldChg chg="modSp">
        <pc:chgData name="Husna Mehween" userId="0fcc456c8d1ea4c1" providerId="Windows Live" clId="Web-{A6EBF867-C4FC-4716-BDA6-5AC2AFB159F7}" dt="2023-06-07T07:50:36.104" v="22" actId="14100"/>
        <pc:sldMkLst>
          <pc:docMk/>
          <pc:sldMk cId="0" sldId="302"/>
        </pc:sldMkLst>
        <pc:spChg chg="mod">
          <ac:chgData name="Husna Mehween" userId="0fcc456c8d1ea4c1" providerId="Windows Live" clId="Web-{A6EBF867-C4FC-4716-BDA6-5AC2AFB159F7}" dt="2023-06-07T07:50:36.104" v="22" actId="14100"/>
          <ac:spMkLst>
            <pc:docMk/>
            <pc:sldMk cId="0" sldId="302"/>
            <ac:spMk id="2" creationId="{00000000-0000-0000-0000-000000000000}"/>
          </ac:spMkLst>
        </pc:spChg>
      </pc:sldChg>
      <pc:sldChg chg="modSp">
        <pc:chgData name="Husna Mehween" userId="0fcc456c8d1ea4c1" providerId="Windows Live" clId="Web-{A6EBF867-C4FC-4716-BDA6-5AC2AFB159F7}" dt="2023-06-07T07:49:32.822" v="13" actId="20577"/>
        <pc:sldMkLst>
          <pc:docMk/>
          <pc:sldMk cId="0" sldId="306"/>
        </pc:sldMkLst>
        <pc:spChg chg="mod">
          <ac:chgData name="Husna Mehween" userId="0fcc456c8d1ea4c1" providerId="Windows Live" clId="Web-{A6EBF867-C4FC-4716-BDA6-5AC2AFB159F7}" dt="2023-06-07T07:49:32.822" v="13" actId="20577"/>
          <ac:spMkLst>
            <pc:docMk/>
            <pc:sldMk cId="0" sldId="306"/>
            <ac:spMk id="2" creationId="{00000000-0000-0000-0000-000000000000}"/>
          </ac:spMkLst>
        </pc:spChg>
        <pc:spChg chg="mod">
          <ac:chgData name="Husna Mehween" userId="0fcc456c8d1ea4c1" providerId="Windows Live" clId="Web-{A6EBF867-C4FC-4716-BDA6-5AC2AFB159F7}" dt="2023-06-07T07:49:18.619" v="11" actId="20577"/>
          <ac:spMkLst>
            <pc:docMk/>
            <pc:sldMk cId="0" sldId="306"/>
            <ac:spMk id="3" creationId="{00000000-0000-0000-0000-000000000000}"/>
          </ac:spMkLst>
        </pc:spChg>
      </pc:sldChg>
      <pc:sldChg chg="modSp">
        <pc:chgData name="Husna Mehween" userId="0fcc456c8d1ea4c1" providerId="Windows Live" clId="Web-{A6EBF867-C4FC-4716-BDA6-5AC2AFB159F7}" dt="2023-06-07T07:49:02.102" v="9" actId="20577"/>
        <pc:sldMkLst>
          <pc:docMk/>
          <pc:sldMk cId="0" sldId="307"/>
        </pc:sldMkLst>
        <pc:spChg chg="mod">
          <ac:chgData name="Husna Mehween" userId="0fcc456c8d1ea4c1" providerId="Windows Live" clId="Web-{A6EBF867-C4FC-4716-BDA6-5AC2AFB159F7}" dt="2023-06-07T07:48:47.430" v="6" actId="20577"/>
          <ac:spMkLst>
            <pc:docMk/>
            <pc:sldMk cId="0" sldId="307"/>
            <ac:spMk id="2" creationId="{00000000-0000-0000-0000-000000000000}"/>
          </ac:spMkLst>
        </pc:spChg>
        <pc:spChg chg="mod">
          <ac:chgData name="Husna Mehween" userId="0fcc456c8d1ea4c1" providerId="Windows Live" clId="Web-{A6EBF867-C4FC-4716-BDA6-5AC2AFB159F7}" dt="2023-06-07T07:49:02.102" v="9" actId="20577"/>
          <ac:spMkLst>
            <pc:docMk/>
            <pc:sldMk cId="0" sldId="307"/>
            <ac:spMk id="3" creationId="{00000000-0000-0000-0000-000000000000}"/>
          </ac:spMkLst>
        </pc:spChg>
      </pc:sldChg>
      <pc:sldChg chg="modSp">
        <pc:chgData name="Husna Mehween" userId="0fcc456c8d1ea4c1" providerId="Windows Live" clId="Web-{A6EBF867-C4FC-4716-BDA6-5AC2AFB159F7}" dt="2023-06-07T07:49:53.103" v="16" actId="20577"/>
        <pc:sldMkLst>
          <pc:docMk/>
          <pc:sldMk cId="0" sldId="308"/>
        </pc:sldMkLst>
        <pc:spChg chg="mod">
          <ac:chgData name="Husna Mehween" userId="0fcc456c8d1ea4c1" providerId="Windows Live" clId="Web-{A6EBF867-C4FC-4716-BDA6-5AC2AFB159F7}" dt="2023-06-07T07:48:24.976" v="5" actId="20577"/>
          <ac:spMkLst>
            <pc:docMk/>
            <pc:sldMk cId="0" sldId="308"/>
            <ac:spMk id="2" creationId="{00000000-0000-0000-0000-000000000000}"/>
          </ac:spMkLst>
        </pc:spChg>
        <pc:spChg chg="mod">
          <ac:chgData name="Husna Mehween" userId="0fcc456c8d1ea4c1" providerId="Windows Live" clId="Web-{A6EBF867-C4FC-4716-BDA6-5AC2AFB159F7}" dt="2023-06-07T07:49:53.103" v="16" actId="20577"/>
          <ac:spMkLst>
            <pc:docMk/>
            <pc:sldMk cId="0" sldId="308"/>
            <ac:spMk id="5" creationId="{C120F186-3D28-F425-E34A-635EE2346DCD}"/>
          </ac:spMkLst>
        </pc:spChg>
      </pc:sldChg>
      <pc:sldChg chg="modSp">
        <pc:chgData name="Husna Mehween" userId="0fcc456c8d1ea4c1" providerId="Windows Live" clId="Web-{A6EBF867-C4FC-4716-BDA6-5AC2AFB159F7}" dt="2023-06-07T07:48:05.648" v="3" actId="20577"/>
        <pc:sldMkLst>
          <pc:docMk/>
          <pc:sldMk cId="0" sldId="309"/>
        </pc:sldMkLst>
        <pc:spChg chg="mod">
          <ac:chgData name="Husna Mehween" userId="0fcc456c8d1ea4c1" providerId="Windows Live" clId="Web-{A6EBF867-C4FC-4716-BDA6-5AC2AFB159F7}" dt="2023-06-07T07:48:05.648" v="3" actId="20577"/>
          <ac:spMkLst>
            <pc:docMk/>
            <pc:sldMk cId="0" sldId="309"/>
            <ac:spMk id="2" creationId="{00000000-0000-0000-0000-000000000000}"/>
          </ac:spMkLst>
        </pc:spChg>
      </pc:sldChg>
      <pc:sldChg chg="modSp">
        <pc:chgData name="Husna Mehween" userId="0fcc456c8d1ea4c1" providerId="Windows Live" clId="Web-{A6EBF867-C4FC-4716-BDA6-5AC2AFB159F7}" dt="2023-06-07T07:51:45.184" v="28" actId="20577"/>
        <pc:sldMkLst>
          <pc:docMk/>
          <pc:sldMk cId="853499576" sldId="314"/>
        </pc:sldMkLst>
        <pc:spChg chg="mod">
          <ac:chgData name="Husna Mehween" userId="0fcc456c8d1ea4c1" providerId="Windows Live" clId="Web-{A6EBF867-C4FC-4716-BDA6-5AC2AFB159F7}" dt="2023-06-07T07:51:45.184" v="28" actId="20577"/>
          <ac:spMkLst>
            <pc:docMk/>
            <pc:sldMk cId="853499576" sldId="314"/>
            <ac:spMk id="2" creationId="{00000000-0000-0000-0000-000000000000}"/>
          </ac:spMkLst>
        </pc:spChg>
      </pc:sldChg>
      <pc:sldChg chg="modSp">
        <pc:chgData name="Husna Mehween" userId="0fcc456c8d1ea4c1" providerId="Windows Live" clId="Web-{A6EBF867-C4FC-4716-BDA6-5AC2AFB159F7}" dt="2023-06-07T07:53:41.750" v="40" actId="20577"/>
        <pc:sldMkLst>
          <pc:docMk/>
          <pc:sldMk cId="1143274936" sldId="315"/>
        </pc:sldMkLst>
        <pc:spChg chg="mod">
          <ac:chgData name="Husna Mehween" userId="0fcc456c8d1ea4c1" providerId="Windows Live" clId="Web-{A6EBF867-C4FC-4716-BDA6-5AC2AFB159F7}" dt="2023-06-07T07:53:41.750" v="40" actId="20577"/>
          <ac:spMkLst>
            <pc:docMk/>
            <pc:sldMk cId="1143274936" sldId="315"/>
            <ac:spMk id="2" creationId="{00000000-0000-0000-0000-000000000000}"/>
          </ac:spMkLst>
        </pc:spChg>
      </pc:sldChg>
      <pc:sldChg chg="modSp">
        <pc:chgData name="Husna Mehween" userId="0fcc456c8d1ea4c1" providerId="Windows Live" clId="Web-{A6EBF867-C4FC-4716-BDA6-5AC2AFB159F7}" dt="2023-06-07T07:52:59.233" v="37" actId="20577"/>
        <pc:sldMkLst>
          <pc:docMk/>
          <pc:sldMk cId="1720411346" sldId="319"/>
        </pc:sldMkLst>
        <pc:spChg chg="mod">
          <ac:chgData name="Husna Mehween" userId="0fcc456c8d1ea4c1" providerId="Windows Live" clId="Web-{A6EBF867-C4FC-4716-BDA6-5AC2AFB159F7}" dt="2023-06-07T07:52:59.233" v="37" actId="20577"/>
          <ac:spMkLst>
            <pc:docMk/>
            <pc:sldMk cId="1720411346" sldId="319"/>
            <ac:spMk id="2" creationId="{00000000-0000-0000-0000-000000000000}"/>
          </ac:spMkLst>
        </pc:spChg>
      </pc:sldChg>
      <pc:sldChg chg="modSp">
        <pc:chgData name="Husna Mehween" userId="0fcc456c8d1ea4c1" providerId="Windows Live" clId="Web-{A6EBF867-C4FC-4716-BDA6-5AC2AFB159F7}" dt="2023-06-07T07:52:41.545" v="34" actId="20577"/>
        <pc:sldMkLst>
          <pc:docMk/>
          <pc:sldMk cId="2807581812" sldId="320"/>
        </pc:sldMkLst>
        <pc:spChg chg="mod">
          <ac:chgData name="Husna Mehween" userId="0fcc456c8d1ea4c1" providerId="Windows Live" clId="Web-{A6EBF867-C4FC-4716-BDA6-5AC2AFB159F7}" dt="2023-06-07T07:52:41.545" v="34" actId="20577"/>
          <ac:spMkLst>
            <pc:docMk/>
            <pc:sldMk cId="2807581812" sldId="320"/>
            <ac:spMk id="2" creationId="{00000000-0000-0000-0000-000000000000}"/>
          </ac:spMkLst>
        </pc:spChg>
      </pc:sldChg>
      <pc:sldChg chg="modSp">
        <pc:chgData name="Husna Mehween" userId="0fcc456c8d1ea4c1" providerId="Windows Live" clId="Web-{A6EBF867-C4FC-4716-BDA6-5AC2AFB159F7}" dt="2023-06-07T07:53:08.077" v="38" actId="20577"/>
        <pc:sldMkLst>
          <pc:docMk/>
          <pc:sldMk cId="3209374549" sldId="321"/>
        </pc:sldMkLst>
        <pc:spChg chg="mod">
          <ac:chgData name="Husna Mehween" userId="0fcc456c8d1ea4c1" providerId="Windows Live" clId="Web-{A6EBF867-C4FC-4716-BDA6-5AC2AFB159F7}" dt="2023-06-07T07:53:08.077" v="38" actId="20577"/>
          <ac:spMkLst>
            <pc:docMk/>
            <pc:sldMk cId="3209374549" sldId="321"/>
            <ac:spMk id="2" creationId="{00000000-0000-0000-0000-000000000000}"/>
          </ac:spMkLst>
        </pc:spChg>
      </pc:sldChg>
    </pc:docChg>
  </pc:docChgLst>
  <pc:docChgLst>
    <pc:chgData name="Husna Mehween" userId="0fcc456c8d1ea4c1" providerId="Windows Live" clId="Web-{C62652C2-76C3-4371-A968-3DD1BE813C14}"/>
    <pc:docChg chg="modSld">
      <pc:chgData name="Husna Mehween" userId="0fcc456c8d1ea4c1" providerId="Windows Live" clId="Web-{C62652C2-76C3-4371-A968-3DD1BE813C14}" dt="2023-06-30T06:03:35.654" v="109" actId="20577"/>
      <pc:docMkLst>
        <pc:docMk/>
      </pc:docMkLst>
      <pc:sldChg chg="modSp">
        <pc:chgData name="Husna Mehween" userId="0fcc456c8d1ea4c1" providerId="Windows Live" clId="Web-{C62652C2-76C3-4371-A968-3DD1BE813C14}" dt="2023-06-30T06:03:35.654" v="109" actId="20577"/>
        <pc:sldMkLst>
          <pc:docMk/>
          <pc:sldMk cId="0" sldId="257"/>
        </pc:sldMkLst>
        <pc:spChg chg="mod">
          <ac:chgData name="Husna Mehween" userId="0fcc456c8d1ea4c1" providerId="Windows Live" clId="Web-{C62652C2-76C3-4371-A968-3DD1BE813C14}" dt="2023-06-30T06:03:35.654" v="109" actId="20577"/>
          <ac:spMkLst>
            <pc:docMk/>
            <pc:sldMk cId="0" sldId="257"/>
            <ac:spMk id="2" creationId="{00000000-0000-0000-0000-000000000000}"/>
          </ac:spMkLst>
        </pc:spChg>
      </pc:sldChg>
      <pc:sldChg chg="modSp">
        <pc:chgData name="Husna Mehween" userId="0fcc456c8d1ea4c1" providerId="Windows Live" clId="Web-{C62652C2-76C3-4371-A968-3DD1BE813C14}" dt="2023-06-30T05:50:53.554" v="74" actId="20577"/>
        <pc:sldMkLst>
          <pc:docMk/>
          <pc:sldMk cId="0" sldId="266"/>
        </pc:sldMkLst>
        <pc:spChg chg="mod">
          <ac:chgData name="Husna Mehween" userId="0fcc456c8d1ea4c1" providerId="Windows Live" clId="Web-{C62652C2-76C3-4371-A968-3DD1BE813C14}" dt="2023-06-30T05:50:53.554" v="74" actId="20577"/>
          <ac:spMkLst>
            <pc:docMk/>
            <pc:sldMk cId="0" sldId="266"/>
            <ac:spMk id="2" creationId="{00000000-0000-0000-0000-000000000000}"/>
          </ac:spMkLst>
        </pc:spChg>
      </pc:sldChg>
      <pc:sldChg chg="modSp">
        <pc:chgData name="Husna Mehween" userId="0fcc456c8d1ea4c1" providerId="Windows Live" clId="Web-{C62652C2-76C3-4371-A968-3DD1BE813C14}" dt="2023-06-30T05:50:21.334" v="70" actId="20577"/>
        <pc:sldMkLst>
          <pc:docMk/>
          <pc:sldMk cId="0" sldId="267"/>
        </pc:sldMkLst>
        <pc:spChg chg="mod">
          <ac:chgData name="Husna Mehween" userId="0fcc456c8d1ea4c1" providerId="Windows Live" clId="Web-{C62652C2-76C3-4371-A968-3DD1BE813C14}" dt="2023-06-30T05:50:21.334" v="70" actId="20577"/>
          <ac:spMkLst>
            <pc:docMk/>
            <pc:sldMk cId="0" sldId="267"/>
            <ac:spMk id="3" creationId="{00000000-0000-0000-0000-000000000000}"/>
          </ac:spMkLst>
        </pc:spChg>
      </pc:sldChg>
      <pc:sldChg chg="modSp">
        <pc:chgData name="Husna Mehween" userId="0fcc456c8d1ea4c1" providerId="Windows Live" clId="Web-{C62652C2-76C3-4371-A968-3DD1BE813C14}" dt="2023-06-30T05:52:02.337" v="81" actId="20577"/>
        <pc:sldMkLst>
          <pc:docMk/>
          <pc:sldMk cId="0" sldId="268"/>
        </pc:sldMkLst>
        <pc:spChg chg="mod">
          <ac:chgData name="Husna Mehween" userId="0fcc456c8d1ea4c1" providerId="Windows Live" clId="Web-{C62652C2-76C3-4371-A968-3DD1BE813C14}" dt="2023-06-30T05:52:02.337" v="81" actId="20577"/>
          <ac:spMkLst>
            <pc:docMk/>
            <pc:sldMk cId="0" sldId="268"/>
            <ac:spMk id="2" creationId="{00000000-0000-0000-0000-000000000000}"/>
          </ac:spMkLst>
        </pc:spChg>
      </pc:sldChg>
      <pc:sldChg chg="addSp modSp">
        <pc:chgData name="Husna Mehween" userId="0fcc456c8d1ea4c1" providerId="Windows Live" clId="Web-{C62652C2-76C3-4371-A968-3DD1BE813C14}" dt="2023-06-30T05:54:54.670" v="100" actId="20577"/>
        <pc:sldMkLst>
          <pc:docMk/>
          <pc:sldMk cId="0" sldId="269"/>
        </pc:sldMkLst>
        <pc:spChg chg="mod">
          <ac:chgData name="Husna Mehween" userId="0fcc456c8d1ea4c1" providerId="Windows Live" clId="Web-{C62652C2-76C3-4371-A968-3DD1BE813C14}" dt="2023-06-30T05:54:54.670" v="100" actId="20577"/>
          <ac:spMkLst>
            <pc:docMk/>
            <pc:sldMk cId="0" sldId="269"/>
            <ac:spMk id="2" creationId="{00000000-0000-0000-0000-000000000000}"/>
          </ac:spMkLst>
        </pc:spChg>
        <pc:spChg chg="add mod">
          <ac:chgData name="Husna Mehween" userId="0fcc456c8d1ea4c1" providerId="Windows Live" clId="Web-{C62652C2-76C3-4371-A968-3DD1BE813C14}" dt="2023-06-30T03:00:46.354" v="21" actId="20577"/>
          <ac:spMkLst>
            <pc:docMk/>
            <pc:sldMk cId="0" sldId="269"/>
            <ac:spMk id="3" creationId="{E1832F89-7C15-4079-8336-1399982FDFEE}"/>
          </ac:spMkLst>
        </pc:spChg>
      </pc:sldChg>
      <pc:sldChg chg="modSp">
        <pc:chgData name="Husna Mehween" userId="0fcc456c8d1ea4c1" providerId="Windows Live" clId="Web-{C62652C2-76C3-4371-A968-3DD1BE813C14}" dt="2023-06-30T05:55:27.812" v="102" actId="20577"/>
        <pc:sldMkLst>
          <pc:docMk/>
          <pc:sldMk cId="0" sldId="272"/>
        </pc:sldMkLst>
        <pc:spChg chg="mod">
          <ac:chgData name="Husna Mehween" userId="0fcc456c8d1ea4c1" providerId="Windows Live" clId="Web-{C62652C2-76C3-4371-A968-3DD1BE813C14}" dt="2023-06-30T05:55:27.812" v="102" actId="20577"/>
          <ac:spMkLst>
            <pc:docMk/>
            <pc:sldMk cId="0" sldId="272"/>
            <ac:spMk id="2" creationId="{00000000-0000-0000-0000-000000000000}"/>
          </ac:spMkLst>
        </pc:spChg>
      </pc:sldChg>
      <pc:sldChg chg="modSp">
        <pc:chgData name="Husna Mehween" userId="0fcc456c8d1ea4c1" providerId="Windows Live" clId="Web-{C62652C2-76C3-4371-A968-3DD1BE813C14}" dt="2023-06-30T05:55:42.593" v="103" actId="14100"/>
        <pc:sldMkLst>
          <pc:docMk/>
          <pc:sldMk cId="0" sldId="275"/>
        </pc:sldMkLst>
        <pc:spChg chg="mod">
          <ac:chgData name="Husna Mehween" userId="0fcc456c8d1ea4c1" providerId="Windows Live" clId="Web-{C62652C2-76C3-4371-A968-3DD1BE813C14}" dt="2023-06-30T05:55:42.593" v="103" actId="14100"/>
          <ac:spMkLst>
            <pc:docMk/>
            <pc:sldMk cId="0" sldId="275"/>
            <ac:spMk id="2" creationId="{00000000-0000-0000-0000-000000000000}"/>
          </ac:spMkLst>
        </pc:spChg>
      </pc:sldChg>
      <pc:sldChg chg="modSp">
        <pc:chgData name="Husna Mehween" userId="0fcc456c8d1ea4c1" providerId="Windows Live" clId="Web-{C62652C2-76C3-4371-A968-3DD1BE813C14}" dt="2023-06-30T05:54:01.168" v="98" actId="20577"/>
        <pc:sldMkLst>
          <pc:docMk/>
          <pc:sldMk cId="0" sldId="279"/>
        </pc:sldMkLst>
        <pc:spChg chg="mod">
          <ac:chgData name="Husna Mehween" userId="0fcc456c8d1ea4c1" providerId="Windows Live" clId="Web-{C62652C2-76C3-4371-A968-3DD1BE813C14}" dt="2023-06-30T05:54:01.168" v="98" actId="20577"/>
          <ac:spMkLst>
            <pc:docMk/>
            <pc:sldMk cId="0" sldId="279"/>
            <ac:spMk id="2" creationId="{00000000-0000-0000-0000-000000000000}"/>
          </ac:spMkLst>
        </pc:spChg>
      </pc:sldChg>
      <pc:sldChg chg="modSp">
        <pc:chgData name="Husna Mehween" userId="0fcc456c8d1ea4c1" providerId="Windows Live" clId="Web-{C62652C2-76C3-4371-A968-3DD1BE813C14}" dt="2023-06-30T05:33:38.257" v="55" actId="20577"/>
        <pc:sldMkLst>
          <pc:docMk/>
          <pc:sldMk cId="0" sldId="280"/>
        </pc:sldMkLst>
        <pc:spChg chg="mod">
          <ac:chgData name="Husna Mehween" userId="0fcc456c8d1ea4c1" providerId="Windows Live" clId="Web-{C62652C2-76C3-4371-A968-3DD1BE813C14}" dt="2023-06-30T05:33:38.257" v="55" actId="20577"/>
          <ac:spMkLst>
            <pc:docMk/>
            <pc:sldMk cId="0" sldId="280"/>
            <ac:spMk id="2" creationId="{00000000-0000-0000-0000-000000000000}"/>
          </ac:spMkLst>
        </pc:spChg>
      </pc:sldChg>
      <pc:sldChg chg="modSp">
        <pc:chgData name="Husna Mehween" userId="0fcc456c8d1ea4c1" providerId="Windows Live" clId="Web-{C62652C2-76C3-4371-A968-3DD1BE813C14}" dt="2023-06-30T05:57:36.534" v="107" actId="20577"/>
        <pc:sldMkLst>
          <pc:docMk/>
          <pc:sldMk cId="0" sldId="282"/>
        </pc:sldMkLst>
        <pc:spChg chg="mod">
          <ac:chgData name="Husna Mehween" userId="0fcc456c8d1ea4c1" providerId="Windows Live" clId="Web-{C62652C2-76C3-4371-A968-3DD1BE813C14}" dt="2023-06-30T05:57:36.534" v="107" actId="20577"/>
          <ac:spMkLst>
            <pc:docMk/>
            <pc:sldMk cId="0" sldId="282"/>
            <ac:spMk id="3" creationId="{00000000-0000-0000-0000-000000000000}"/>
          </ac:spMkLst>
        </pc:spChg>
      </pc:sldChg>
    </pc:docChg>
  </pc:docChgLst>
  <pc:docChgLst>
    <pc:chgData name="Guest User" providerId="Windows Live" clId="Web-{CD87BD17-7C39-4622-B853-1F4B0BEF8C97}"/>
    <pc:docChg chg="addSld delSld modSld sldOrd">
      <pc:chgData name="Guest User" userId="" providerId="Windows Live" clId="Web-{CD87BD17-7C39-4622-B853-1F4B0BEF8C97}" dt="2023-06-05T15:14:19.545" v="492" actId="20577"/>
      <pc:docMkLst>
        <pc:docMk/>
      </pc:docMkLst>
      <pc:sldChg chg="modSp">
        <pc:chgData name="Guest User" userId="" providerId="Windows Live" clId="Web-{CD87BD17-7C39-4622-B853-1F4B0BEF8C97}" dt="2023-06-05T13:51:47.234" v="1" actId="20577"/>
        <pc:sldMkLst>
          <pc:docMk/>
          <pc:sldMk cId="0" sldId="268"/>
        </pc:sldMkLst>
        <pc:spChg chg="mod">
          <ac:chgData name="Guest User" userId="" providerId="Windows Live" clId="Web-{CD87BD17-7C39-4622-B853-1F4B0BEF8C97}" dt="2023-06-05T13:51:47.234" v="1" actId="20577"/>
          <ac:spMkLst>
            <pc:docMk/>
            <pc:sldMk cId="0" sldId="268"/>
            <ac:spMk id="2" creationId="{00000000-0000-0000-0000-000000000000}"/>
          </ac:spMkLst>
        </pc:spChg>
      </pc:sldChg>
      <pc:sldChg chg="del">
        <pc:chgData name="Guest User" userId="" providerId="Windows Live" clId="Web-{CD87BD17-7C39-4622-B853-1F4B0BEF8C97}" dt="2023-06-05T14:09:05.301" v="2"/>
        <pc:sldMkLst>
          <pc:docMk/>
          <pc:sldMk cId="0" sldId="271"/>
        </pc:sldMkLst>
      </pc:sldChg>
      <pc:sldChg chg="del">
        <pc:chgData name="Guest User" userId="" providerId="Windows Live" clId="Web-{CD87BD17-7C39-4622-B853-1F4B0BEF8C97}" dt="2023-06-05T14:19:14.791" v="3"/>
        <pc:sldMkLst>
          <pc:docMk/>
          <pc:sldMk cId="0" sldId="273"/>
        </pc:sldMkLst>
      </pc:sldChg>
      <pc:sldChg chg="modSp">
        <pc:chgData name="Guest User" userId="" providerId="Windows Live" clId="Web-{CD87BD17-7C39-4622-B853-1F4B0BEF8C97}" dt="2023-06-05T14:19:38.135" v="6" actId="20577"/>
        <pc:sldMkLst>
          <pc:docMk/>
          <pc:sldMk cId="0" sldId="274"/>
        </pc:sldMkLst>
        <pc:spChg chg="mod">
          <ac:chgData name="Guest User" userId="" providerId="Windows Live" clId="Web-{CD87BD17-7C39-4622-B853-1F4B0BEF8C97}" dt="2023-06-05T14:19:38.135" v="6" actId="20577"/>
          <ac:spMkLst>
            <pc:docMk/>
            <pc:sldMk cId="0" sldId="274"/>
            <ac:spMk id="2" creationId="{00000000-0000-0000-0000-000000000000}"/>
          </ac:spMkLst>
        </pc:spChg>
      </pc:sldChg>
      <pc:sldChg chg="modSp">
        <pc:chgData name="Guest User" userId="" providerId="Windows Live" clId="Web-{CD87BD17-7C39-4622-B853-1F4B0BEF8C97}" dt="2023-06-05T15:12:12.947" v="487" actId="20577"/>
        <pc:sldMkLst>
          <pc:docMk/>
          <pc:sldMk cId="0" sldId="275"/>
        </pc:sldMkLst>
        <pc:spChg chg="mod">
          <ac:chgData name="Guest User" userId="" providerId="Windows Live" clId="Web-{CD87BD17-7C39-4622-B853-1F4B0BEF8C97}" dt="2023-06-05T15:12:12.947" v="487" actId="20577"/>
          <ac:spMkLst>
            <pc:docMk/>
            <pc:sldMk cId="0" sldId="275"/>
            <ac:spMk id="2" creationId="{00000000-0000-0000-0000-000000000000}"/>
          </ac:spMkLst>
        </pc:spChg>
      </pc:sldChg>
      <pc:sldChg chg="modSp del">
        <pc:chgData name="Guest User" userId="" providerId="Windows Live" clId="Web-{CD87BD17-7C39-4622-B853-1F4B0BEF8C97}" dt="2023-06-05T14:20:39.294" v="19"/>
        <pc:sldMkLst>
          <pc:docMk/>
          <pc:sldMk cId="0" sldId="276"/>
        </pc:sldMkLst>
        <pc:spChg chg="mod">
          <ac:chgData name="Guest User" userId="" providerId="Windows Live" clId="Web-{CD87BD17-7C39-4622-B853-1F4B0BEF8C97}" dt="2023-06-05T14:20:04.886" v="8" actId="20577"/>
          <ac:spMkLst>
            <pc:docMk/>
            <pc:sldMk cId="0" sldId="276"/>
            <ac:spMk id="2" creationId="{00000000-0000-0000-0000-000000000000}"/>
          </ac:spMkLst>
        </pc:spChg>
      </pc:sldChg>
      <pc:sldChg chg="del">
        <pc:chgData name="Guest User" userId="" providerId="Windows Live" clId="Web-{CD87BD17-7C39-4622-B853-1F4B0BEF8C97}" dt="2023-06-05T14:21:36.436" v="33"/>
        <pc:sldMkLst>
          <pc:docMk/>
          <pc:sldMk cId="0" sldId="277"/>
        </pc:sldMkLst>
      </pc:sldChg>
      <pc:sldChg chg="del">
        <pc:chgData name="Guest User" userId="" providerId="Windows Live" clId="Web-{CD87BD17-7C39-4622-B853-1F4B0BEF8C97}" dt="2023-06-05T14:21:40.046" v="34"/>
        <pc:sldMkLst>
          <pc:docMk/>
          <pc:sldMk cId="0" sldId="278"/>
        </pc:sldMkLst>
      </pc:sldChg>
      <pc:sldChg chg="modSp ord">
        <pc:chgData name="Guest User" userId="" providerId="Windows Live" clId="Web-{CD87BD17-7C39-4622-B853-1F4B0BEF8C97}" dt="2023-06-05T15:11:13.383" v="484"/>
        <pc:sldMkLst>
          <pc:docMk/>
          <pc:sldMk cId="0" sldId="279"/>
        </pc:sldMkLst>
        <pc:spChg chg="mod">
          <ac:chgData name="Guest User" userId="" providerId="Windows Live" clId="Web-{CD87BD17-7C39-4622-B853-1F4B0BEF8C97}" dt="2023-06-05T14:23:32.643" v="41" actId="20577"/>
          <ac:spMkLst>
            <pc:docMk/>
            <pc:sldMk cId="0" sldId="279"/>
            <ac:spMk id="2" creationId="{00000000-0000-0000-0000-000000000000}"/>
          </ac:spMkLst>
        </pc:spChg>
      </pc:sldChg>
      <pc:sldChg chg="modSp ord">
        <pc:chgData name="Guest User" userId="" providerId="Windows Live" clId="Web-{CD87BD17-7C39-4622-B853-1F4B0BEF8C97}" dt="2023-06-05T15:11:57.369" v="485"/>
        <pc:sldMkLst>
          <pc:docMk/>
          <pc:sldMk cId="0" sldId="280"/>
        </pc:sldMkLst>
        <pc:spChg chg="mod">
          <ac:chgData name="Guest User" userId="" providerId="Windows Live" clId="Web-{CD87BD17-7C39-4622-B853-1F4B0BEF8C97}" dt="2023-06-05T14:23:57.676" v="49" actId="20577"/>
          <ac:spMkLst>
            <pc:docMk/>
            <pc:sldMk cId="0" sldId="280"/>
            <ac:spMk id="2" creationId="{00000000-0000-0000-0000-000000000000}"/>
          </ac:spMkLst>
        </pc:spChg>
      </pc:sldChg>
      <pc:sldChg chg="addSp modSp">
        <pc:chgData name="Guest User" userId="" providerId="Windows Live" clId="Web-{CD87BD17-7C39-4622-B853-1F4B0BEF8C97}" dt="2023-06-05T15:12:38.292" v="489" actId="20577"/>
        <pc:sldMkLst>
          <pc:docMk/>
          <pc:sldMk cId="0" sldId="281"/>
        </pc:sldMkLst>
        <pc:spChg chg="mod">
          <ac:chgData name="Guest User" userId="" providerId="Windows Live" clId="Web-{CD87BD17-7C39-4622-B853-1F4B0BEF8C97}" dt="2023-06-05T15:12:38.292" v="489" actId="20577"/>
          <ac:spMkLst>
            <pc:docMk/>
            <pc:sldMk cId="0" sldId="281"/>
            <ac:spMk id="2" creationId="{00000000-0000-0000-0000-000000000000}"/>
          </ac:spMkLst>
        </pc:spChg>
        <pc:spChg chg="mod">
          <ac:chgData name="Guest User" userId="" providerId="Windows Live" clId="Web-{CD87BD17-7C39-4622-B853-1F4B0BEF8C97}" dt="2023-06-05T15:02:37.927" v="436" actId="1076"/>
          <ac:spMkLst>
            <pc:docMk/>
            <pc:sldMk cId="0" sldId="281"/>
            <ac:spMk id="3" creationId="{00000000-0000-0000-0000-000000000000}"/>
          </ac:spMkLst>
        </pc:spChg>
        <pc:spChg chg="mod">
          <ac:chgData name="Guest User" userId="" providerId="Windows Live" clId="Web-{CD87BD17-7C39-4622-B853-1F4B0BEF8C97}" dt="2023-06-05T15:02:45.615" v="437" actId="1076"/>
          <ac:spMkLst>
            <pc:docMk/>
            <pc:sldMk cId="0" sldId="281"/>
            <ac:spMk id="4" creationId="{00000000-0000-0000-0000-000000000000}"/>
          </ac:spMkLst>
        </pc:spChg>
        <pc:spChg chg="mod">
          <ac:chgData name="Guest User" userId="" providerId="Windows Live" clId="Web-{CD87BD17-7C39-4622-B853-1F4B0BEF8C97}" dt="2023-06-05T15:02:50.459" v="438" actId="1076"/>
          <ac:spMkLst>
            <pc:docMk/>
            <pc:sldMk cId="0" sldId="281"/>
            <ac:spMk id="5" creationId="{00000000-0000-0000-0000-000000000000}"/>
          </ac:spMkLst>
        </pc:spChg>
        <pc:spChg chg="mod">
          <ac:chgData name="Guest User" userId="" providerId="Windows Live" clId="Web-{CD87BD17-7C39-4622-B853-1F4B0BEF8C97}" dt="2023-06-05T15:07:28.594" v="457" actId="1076"/>
          <ac:spMkLst>
            <pc:docMk/>
            <pc:sldMk cId="0" sldId="281"/>
            <ac:spMk id="6" creationId="{00000000-0000-0000-0000-000000000000}"/>
          </ac:spMkLst>
        </pc:spChg>
        <pc:spChg chg="add mod">
          <ac:chgData name="Guest User" userId="" providerId="Windows Live" clId="Web-{CD87BD17-7C39-4622-B853-1F4B0BEF8C97}" dt="2023-06-05T15:08:06.142" v="466" actId="20577"/>
          <ac:spMkLst>
            <pc:docMk/>
            <pc:sldMk cId="0" sldId="281"/>
            <ac:spMk id="7" creationId="{C1A22499-6F1D-8CE8-6B41-83A3BB847871}"/>
          </ac:spMkLst>
        </pc:spChg>
      </pc:sldChg>
      <pc:sldChg chg="addSp delSp modSp">
        <pc:chgData name="Guest User" userId="" providerId="Windows Live" clId="Web-{CD87BD17-7C39-4622-B853-1F4B0BEF8C97}" dt="2023-06-05T15:14:19.545" v="492" actId="20577"/>
        <pc:sldMkLst>
          <pc:docMk/>
          <pc:sldMk cId="0" sldId="282"/>
        </pc:sldMkLst>
        <pc:spChg chg="del mod">
          <ac:chgData name="Guest User" userId="" providerId="Windows Live" clId="Web-{CD87BD17-7C39-4622-B853-1F4B0BEF8C97}" dt="2023-06-05T15:08:29.502" v="477"/>
          <ac:spMkLst>
            <pc:docMk/>
            <pc:sldMk cId="0" sldId="282"/>
            <ac:spMk id="2" creationId="{00000000-0000-0000-0000-000000000000}"/>
          </ac:spMkLst>
        </pc:spChg>
        <pc:spChg chg="mod">
          <ac:chgData name="Guest User" userId="" providerId="Windows Live" clId="Web-{CD87BD17-7C39-4622-B853-1F4B0BEF8C97}" dt="2023-06-05T15:08:22.830" v="472" actId="20577"/>
          <ac:spMkLst>
            <pc:docMk/>
            <pc:sldMk cId="0" sldId="282"/>
            <ac:spMk id="3" creationId="{00000000-0000-0000-0000-000000000000}"/>
          </ac:spMkLst>
        </pc:spChg>
        <pc:spChg chg="add mod">
          <ac:chgData name="Guest User" userId="" providerId="Windows Live" clId="Web-{CD87BD17-7C39-4622-B853-1F4B0BEF8C97}" dt="2023-06-05T15:14:19.545" v="492" actId="20577"/>
          <ac:spMkLst>
            <pc:docMk/>
            <pc:sldMk cId="0" sldId="282"/>
            <ac:spMk id="4" creationId="{B524D6C7-4B4C-9A6D-B75A-3E2E725D4FF8}"/>
          </ac:spMkLst>
        </pc:spChg>
      </pc:sldChg>
      <pc:sldChg chg="modSp del">
        <pc:chgData name="Guest User" userId="" providerId="Windows Live" clId="Web-{CD87BD17-7C39-4622-B853-1F4B0BEF8C97}" dt="2023-06-05T15:08:52.175" v="483"/>
        <pc:sldMkLst>
          <pc:docMk/>
          <pc:sldMk cId="0" sldId="283"/>
        </pc:sldMkLst>
        <pc:spChg chg="mod">
          <ac:chgData name="Guest User" userId="" providerId="Windows Live" clId="Web-{CD87BD17-7C39-4622-B853-1F4B0BEF8C97}" dt="2023-06-05T15:08:36.909" v="479" actId="20577"/>
          <ac:spMkLst>
            <pc:docMk/>
            <pc:sldMk cId="0" sldId="283"/>
            <ac:spMk id="2" creationId="{00000000-0000-0000-0000-000000000000}"/>
          </ac:spMkLst>
        </pc:spChg>
      </pc:sldChg>
      <pc:sldChg chg="del">
        <pc:chgData name="Guest User" userId="" providerId="Windows Live" clId="Web-{CD87BD17-7C39-4622-B853-1F4B0BEF8C97}" dt="2023-06-05T15:02:12.958" v="435"/>
        <pc:sldMkLst>
          <pc:docMk/>
          <pc:sldMk cId="0" sldId="284"/>
        </pc:sldMkLst>
      </pc:sldChg>
      <pc:sldChg chg="delSp modSp">
        <pc:chgData name="Guest User" userId="" providerId="Windows Live" clId="Web-{CD87BD17-7C39-4622-B853-1F4B0BEF8C97}" dt="2023-06-05T14:31:56.583" v="111"/>
        <pc:sldMkLst>
          <pc:docMk/>
          <pc:sldMk cId="0" sldId="285"/>
        </pc:sldMkLst>
        <pc:spChg chg="del mod">
          <ac:chgData name="Guest User" userId="" providerId="Windows Live" clId="Web-{CD87BD17-7C39-4622-B853-1F4B0BEF8C97}" dt="2023-06-05T14:31:56.583" v="111"/>
          <ac:spMkLst>
            <pc:docMk/>
            <pc:sldMk cId="0" sldId="285"/>
            <ac:spMk id="3" creationId="{00000000-0000-0000-0000-000000000000}"/>
          </ac:spMkLst>
        </pc:spChg>
      </pc:sldChg>
      <pc:sldChg chg="delSp modSp">
        <pc:chgData name="Guest User" userId="" providerId="Windows Live" clId="Web-{CD87BD17-7C39-4622-B853-1F4B0BEF8C97}" dt="2023-06-05T14:32:08.099" v="113"/>
        <pc:sldMkLst>
          <pc:docMk/>
          <pc:sldMk cId="0" sldId="286"/>
        </pc:sldMkLst>
        <pc:spChg chg="del mod">
          <ac:chgData name="Guest User" userId="" providerId="Windows Live" clId="Web-{CD87BD17-7C39-4622-B853-1F4B0BEF8C97}" dt="2023-06-05T14:32:08.099" v="113"/>
          <ac:spMkLst>
            <pc:docMk/>
            <pc:sldMk cId="0" sldId="286"/>
            <ac:spMk id="3" creationId="{00000000-0000-0000-0000-000000000000}"/>
          </ac:spMkLst>
        </pc:spChg>
      </pc:sldChg>
      <pc:sldChg chg="delSp modSp">
        <pc:chgData name="Guest User" userId="" providerId="Windows Live" clId="Web-{CD87BD17-7C39-4622-B853-1F4B0BEF8C97}" dt="2023-06-05T14:32:17.083" v="115"/>
        <pc:sldMkLst>
          <pc:docMk/>
          <pc:sldMk cId="0" sldId="287"/>
        </pc:sldMkLst>
        <pc:spChg chg="del mod">
          <ac:chgData name="Guest User" userId="" providerId="Windows Live" clId="Web-{CD87BD17-7C39-4622-B853-1F4B0BEF8C97}" dt="2023-06-05T14:32:17.083" v="115"/>
          <ac:spMkLst>
            <pc:docMk/>
            <pc:sldMk cId="0" sldId="287"/>
            <ac:spMk id="3" creationId="{00000000-0000-0000-0000-000000000000}"/>
          </ac:spMkLst>
        </pc:spChg>
      </pc:sldChg>
      <pc:sldChg chg="delSp modSp">
        <pc:chgData name="Guest User" userId="" providerId="Windows Live" clId="Web-{CD87BD17-7C39-4622-B853-1F4B0BEF8C97}" dt="2023-06-05T14:32:25.427" v="117"/>
        <pc:sldMkLst>
          <pc:docMk/>
          <pc:sldMk cId="0" sldId="288"/>
        </pc:sldMkLst>
        <pc:spChg chg="del mod">
          <ac:chgData name="Guest User" userId="" providerId="Windows Live" clId="Web-{CD87BD17-7C39-4622-B853-1F4B0BEF8C97}" dt="2023-06-05T14:32:25.427" v="117"/>
          <ac:spMkLst>
            <pc:docMk/>
            <pc:sldMk cId="0" sldId="288"/>
            <ac:spMk id="3" creationId="{00000000-0000-0000-0000-000000000000}"/>
          </ac:spMkLst>
        </pc:spChg>
      </pc:sldChg>
      <pc:sldChg chg="delSp modSp">
        <pc:chgData name="Guest User" userId="" providerId="Windows Live" clId="Web-{CD87BD17-7C39-4622-B853-1F4B0BEF8C97}" dt="2023-06-05T14:32:36.287" v="119"/>
        <pc:sldMkLst>
          <pc:docMk/>
          <pc:sldMk cId="0" sldId="289"/>
        </pc:sldMkLst>
        <pc:spChg chg="del mod">
          <ac:chgData name="Guest User" userId="" providerId="Windows Live" clId="Web-{CD87BD17-7C39-4622-B853-1F4B0BEF8C97}" dt="2023-06-05T14:32:36.287" v="119"/>
          <ac:spMkLst>
            <pc:docMk/>
            <pc:sldMk cId="0" sldId="289"/>
            <ac:spMk id="3" creationId="{00000000-0000-0000-0000-000000000000}"/>
          </ac:spMkLst>
        </pc:spChg>
      </pc:sldChg>
      <pc:sldChg chg="delSp modSp">
        <pc:chgData name="Guest User" userId="" providerId="Windows Live" clId="Web-{CD87BD17-7C39-4622-B853-1F4B0BEF8C97}" dt="2023-06-05T14:32:53.553" v="121"/>
        <pc:sldMkLst>
          <pc:docMk/>
          <pc:sldMk cId="0" sldId="290"/>
        </pc:sldMkLst>
        <pc:spChg chg="del mod">
          <ac:chgData name="Guest User" userId="" providerId="Windows Live" clId="Web-{CD87BD17-7C39-4622-B853-1F4B0BEF8C97}" dt="2023-06-05T14:32:53.553" v="121"/>
          <ac:spMkLst>
            <pc:docMk/>
            <pc:sldMk cId="0" sldId="290"/>
            <ac:spMk id="3" creationId="{00000000-0000-0000-0000-000000000000}"/>
          </ac:spMkLst>
        </pc:spChg>
      </pc:sldChg>
      <pc:sldChg chg="delSp modSp">
        <pc:chgData name="Guest User" userId="" providerId="Windows Live" clId="Web-{CD87BD17-7C39-4622-B853-1F4B0BEF8C97}" dt="2023-06-05T14:33:01.397" v="123"/>
        <pc:sldMkLst>
          <pc:docMk/>
          <pc:sldMk cId="0" sldId="291"/>
        </pc:sldMkLst>
        <pc:spChg chg="del mod">
          <ac:chgData name="Guest User" userId="" providerId="Windows Live" clId="Web-{CD87BD17-7C39-4622-B853-1F4B0BEF8C97}" dt="2023-06-05T14:33:01.397" v="123"/>
          <ac:spMkLst>
            <pc:docMk/>
            <pc:sldMk cId="0" sldId="291"/>
            <ac:spMk id="3" creationId="{00000000-0000-0000-0000-000000000000}"/>
          </ac:spMkLst>
        </pc:spChg>
      </pc:sldChg>
      <pc:sldChg chg="delSp modSp">
        <pc:chgData name="Guest User" userId="" providerId="Windows Live" clId="Web-{CD87BD17-7C39-4622-B853-1F4B0BEF8C97}" dt="2023-06-05T14:33:21.601" v="125"/>
        <pc:sldMkLst>
          <pc:docMk/>
          <pc:sldMk cId="0" sldId="292"/>
        </pc:sldMkLst>
        <pc:spChg chg="del mod">
          <ac:chgData name="Guest User" userId="" providerId="Windows Live" clId="Web-{CD87BD17-7C39-4622-B853-1F4B0BEF8C97}" dt="2023-06-05T14:33:21.601" v="125"/>
          <ac:spMkLst>
            <pc:docMk/>
            <pc:sldMk cId="0" sldId="292"/>
            <ac:spMk id="3" creationId="{00000000-0000-0000-0000-000000000000}"/>
          </ac:spMkLst>
        </pc:spChg>
      </pc:sldChg>
      <pc:sldChg chg="delSp modSp">
        <pc:chgData name="Guest User" userId="" providerId="Windows Live" clId="Web-{CD87BD17-7C39-4622-B853-1F4B0BEF8C97}" dt="2023-06-05T14:33:35.383" v="127"/>
        <pc:sldMkLst>
          <pc:docMk/>
          <pc:sldMk cId="0" sldId="296"/>
        </pc:sldMkLst>
        <pc:spChg chg="del mod">
          <ac:chgData name="Guest User" userId="" providerId="Windows Live" clId="Web-{CD87BD17-7C39-4622-B853-1F4B0BEF8C97}" dt="2023-06-05T14:33:35.383" v="127"/>
          <ac:spMkLst>
            <pc:docMk/>
            <pc:sldMk cId="0" sldId="296"/>
            <ac:spMk id="3" creationId="{00000000-0000-0000-0000-000000000000}"/>
          </ac:spMkLst>
        </pc:spChg>
      </pc:sldChg>
      <pc:sldChg chg="modSp del">
        <pc:chgData name="Guest User" userId="" providerId="Windows Live" clId="Web-{CD87BD17-7C39-4622-B853-1F4B0BEF8C97}" dt="2023-06-05T15:03:23.210" v="439"/>
        <pc:sldMkLst>
          <pc:docMk/>
          <pc:sldMk cId="0" sldId="298"/>
        </pc:sldMkLst>
        <pc:spChg chg="mod">
          <ac:chgData name="Guest User" userId="" providerId="Windows Live" clId="Web-{CD87BD17-7C39-4622-B853-1F4B0BEF8C97}" dt="2023-06-05T14:35:24.481" v="146" actId="14100"/>
          <ac:spMkLst>
            <pc:docMk/>
            <pc:sldMk cId="0" sldId="298"/>
            <ac:spMk id="3" creationId="{00000000-0000-0000-0000-000000000000}"/>
          </ac:spMkLst>
        </pc:spChg>
      </pc:sldChg>
      <pc:sldChg chg="modSp del">
        <pc:chgData name="Guest User" userId="" providerId="Windows Live" clId="Web-{CD87BD17-7C39-4622-B853-1F4B0BEF8C97}" dt="2023-06-05T15:03:26.851" v="440"/>
        <pc:sldMkLst>
          <pc:docMk/>
          <pc:sldMk cId="0" sldId="299"/>
        </pc:sldMkLst>
        <pc:spChg chg="mod">
          <ac:chgData name="Guest User" userId="" providerId="Windows Live" clId="Web-{CD87BD17-7C39-4622-B853-1F4B0BEF8C97}" dt="2023-06-05T14:34:59.261" v="141" actId="20577"/>
          <ac:spMkLst>
            <pc:docMk/>
            <pc:sldMk cId="0" sldId="299"/>
            <ac:spMk id="2" creationId="{00000000-0000-0000-0000-000000000000}"/>
          </ac:spMkLst>
        </pc:spChg>
        <pc:spChg chg="mod">
          <ac:chgData name="Guest User" userId="" providerId="Windows Live" clId="Web-{CD87BD17-7C39-4622-B853-1F4B0BEF8C97}" dt="2023-06-05T14:37:57.033" v="192" actId="20577"/>
          <ac:spMkLst>
            <pc:docMk/>
            <pc:sldMk cId="0" sldId="299"/>
            <ac:spMk id="3" creationId="{00000000-0000-0000-0000-000000000000}"/>
          </ac:spMkLst>
        </pc:spChg>
      </pc:sldChg>
      <pc:sldChg chg="del">
        <pc:chgData name="Guest User" userId="" providerId="Windows Live" clId="Web-{CD87BD17-7C39-4622-B853-1F4B0BEF8C97}" dt="2023-06-05T15:03:30.570" v="441"/>
        <pc:sldMkLst>
          <pc:docMk/>
          <pc:sldMk cId="0" sldId="300"/>
        </pc:sldMkLst>
      </pc:sldChg>
      <pc:sldChg chg="delSp modSp">
        <pc:chgData name="Guest User" userId="" providerId="Windows Live" clId="Web-{CD87BD17-7C39-4622-B853-1F4B0BEF8C97}" dt="2023-06-05T15:06:23.716" v="456"/>
        <pc:sldMkLst>
          <pc:docMk/>
          <pc:sldMk cId="0" sldId="302"/>
        </pc:sldMkLst>
        <pc:spChg chg="del mod">
          <ac:chgData name="Guest User" userId="" providerId="Windows Live" clId="Web-{CD87BD17-7C39-4622-B853-1F4B0BEF8C97}" dt="2023-06-05T15:06:04.841" v="454"/>
          <ac:spMkLst>
            <pc:docMk/>
            <pc:sldMk cId="0" sldId="302"/>
            <ac:spMk id="3" creationId="{00000000-0000-0000-0000-000000000000}"/>
          </ac:spMkLst>
        </pc:spChg>
        <pc:spChg chg="del mod">
          <ac:chgData name="Guest User" userId="" providerId="Windows Live" clId="Web-{CD87BD17-7C39-4622-B853-1F4B0BEF8C97}" dt="2023-06-05T15:06:23.716" v="456"/>
          <ac:spMkLst>
            <pc:docMk/>
            <pc:sldMk cId="0" sldId="302"/>
            <ac:spMk id="4" creationId="{00000000-0000-0000-0000-000000000000}"/>
          </ac:spMkLst>
        </pc:spChg>
      </pc:sldChg>
      <pc:sldChg chg="modSp del">
        <pc:chgData name="Guest User" userId="" providerId="Windows Live" clId="Web-{CD87BD17-7C39-4622-B853-1F4B0BEF8C97}" dt="2023-06-05T15:04:41.072" v="442"/>
        <pc:sldMkLst>
          <pc:docMk/>
          <pc:sldMk cId="0" sldId="303"/>
        </pc:sldMkLst>
        <pc:spChg chg="mod">
          <ac:chgData name="Guest User" userId="" providerId="Windows Live" clId="Web-{CD87BD17-7C39-4622-B853-1F4B0BEF8C97}" dt="2023-06-05T14:55:52.492" v="417" actId="20577"/>
          <ac:spMkLst>
            <pc:docMk/>
            <pc:sldMk cId="0" sldId="303"/>
            <ac:spMk id="2" creationId="{00000000-0000-0000-0000-000000000000}"/>
          </ac:spMkLst>
        </pc:spChg>
      </pc:sldChg>
      <pc:sldChg chg="modSp del">
        <pc:chgData name="Guest User" userId="" providerId="Windows Live" clId="Web-{CD87BD17-7C39-4622-B853-1F4B0BEF8C97}" dt="2023-06-05T15:04:44.604" v="443"/>
        <pc:sldMkLst>
          <pc:docMk/>
          <pc:sldMk cId="0" sldId="304"/>
        </pc:sldMkLst>
        <pc:spChg chg="mod">
          <ac:chgData name="Guest User" userId="" providerId="Windows Live" clId="Web-{CD87BD17-7C39-4622-B853-1F4B0BEF8C97}" dt="2023-06-05T14:44:40.781" v="205" actId="20577"/>
          <ac:spMkLst>
            <pc:docMk/>
            <pc:sldMk cId="0" sldId="304"/>
            <ac:spMk id="2" creationId="{00000000-0000-0000-0000-000000000000}"/>
          </ac:spMkLst>
        </pc:spChg>
        <pc:spChg chg="mod">
          <ac:chgData name="Guest User" userId="" providerId="Windows Live" clId="Web-{CD87BD17-7C39-4622-B853-1F4B0BEF8C97}" dt="2023-06-05T14:45:21.314" v="215" actId="20577"/>
          <ac:spMkLst>
            <pc:docMk/>
            <pc:sldMk cId="0" sldId="304"/>
            <ac:spMk id="3" creationId="{00000000-0000-0000-0000-000000000000}"/>
          </ac:spMkLst>
        </pc:spChg>
        <pc:spChg chg="mod">
          <ac:chgData name="Guest User" userId="" providerId="Windows Live" clId="Web-{CD87BD17-7C39-4622-B853-1F4B0BEF8C97}" dt="2023-06-05T14:46:22.472" v="226" actId="20577"/>
          <ac:spMkLst>
            <pc:docMk/>
            <pc:sldMk cId="0" sldId="304"/>
            <ac:spMk id="4" creationId="{00000000-0000-0000-0000-000000000000}"/>
          </ac:spMkLst>
        </pc:spChg>
        <pc:spChg chg="mod">
          <ac:chgData name="Guest User" userId="" providerId="Windows Live" clId="Web-{CD87BD17-7C39-4622-B853-1F4B0BEF8C97}" dt="2023-06-05T14:55:58.945" v="421" actId="20577"/>
          <ac:spMkLst>
            <pc:docMk/>
            <pc:sldMk cId="0" sldId="304"/>
            <ac:spMk id="5" creationId="{00000000-0000-0000-0000-000000000000}"/>
          </ac:spMkLst>
        </pc:spChg>
      </pc:sldChg>
      <pc:sldChg chg="modSp del">
        <pc:chgData name="Guest User" userId="" providerId="Windows Live" clId="Web-{CD87BD17-7C39-4622-B853-1F4B0BEF8C97}" dt="2023-06-05T14:56:07.195" v="422"/>
        <pc:sldMkLst>
          <pc:docMk/>
          <pc:sldMk cId="0" sldId="305"/>
        </pc:sldMkLst>
        <pc:spChg chg="mod">
          <ac:chgData name="Guest User" userId="" providerId="Windows Live" clId="Web-{CD87BD17-7C39-4622-B853-1F4B0BEF8C97}" dt="2023-06-05T14:51:46.936" v="319" actId="20577"/>
          <ac:spMkLst>
            <pc:docMk/>
            <pc:sldMk cId="0" sldId="305"/>
            <ac:spMk id="2" creationId="{00000000-0000-0000-0000-000000000000}"/>
          </ac:spMkLst>
        </pc:spChg>
      </pc:sldChg>
      <pc:sldChg chg="modSp">
        <pc:chgData name="Guest User" userId="" providerId="Windows Live" clId="Web-{CD87BD17-7C39-4622-B853-1F4B0BEF8C97}" dt="2023-06-05T15:04:59.120" v="445" actId="20577"/>
        <pc:sldMkLst>
          <pc:docMk/>
          <pc:sldMk cId="0" sldId="307"/>
        </pc:sldMkLst>
        <pc:spChg chg="mod">
          <ac:chgData name="Guest User" userId="" providerId="Windows Live" clId="Web-{CD87BD17-7C39-4622-B853-1F4B0BEF8C97}" dt="2023-06-05T15:04:59.120" v="445" actId="20577"/>
          <ac:spMkLst>
            <pc:docMk/>
            <pc:sldMk cId="0" sldId="307"/>
            <ac:spMk id="2" creationId="{00000000-0000-0000-0000-000000000000}"/>
          </ac:spMkLst>
        </pc:spChg>
      </pc:sldChg>
      <pc:sldChg chg="modSp">
        <pc:chgData name="Guest User" userId="" providerId="Windows Live" clId="Web-{CD87BD17-7C39-4622-B853-1F4B0BEF8C97}" dt="2023-06-05T15:05:12.339" v="449" actId="20577"/>
        <pc:sldMkLst>
          <pc:docMk/>
          <pc:sldMk cId="0" sldId="308"/>
        </pc:sldMkLst>
        <pc:spChg chg="mod">
          <ac:chgData name="Guest User" userId="" providerId="Windows Live" clId="Web-{CD87BD17-7C39-4622-B853-1F4B0BEF8C97}" dt="2023-06-05T15:05:12.339" v="449" actId="20577"/>
          <ac:spMkLst>
            <pc:docMk/>
            <pc:sldMk cId="0" sldId="308"/>
            <ac:spMk id="2" creationId="{00000000-0000-0000-0000-000000000000}"/>
          </ac:spMkLst>
        </pc:spChg>
      </pc:sldChg>
      <pc:sldChg chg="modSp">
        <pc:chgData name="Guest User" userId="" providerId="Windows Live" clId="Web-{CD87BD17-7C39-4622-B853-1F4B0BEF8C97}" dt="2023-06-05T14:57:01.885" v="428" actId="20577"/>
        <pc:sldMkLst>
          <pc:docMk/>
          <pc:sldMk cId="0" sldId="309"/>
        </pc:sldMkLst>
        <pc:spChg chg="mod">
          <ac:chgData name="Guest User" userId="" providerId="Windows Live" clId="Web-{CD87BD17-7C39-4622-B853-1F4B0BEF8C97}" dt="2023-06-05T14:57:01.885" v="428" actId="20577"/>
          <ac:spMkLst>
            <pc:docMk/>
            <pc:sldMk cId="0" sldId="309"/>
            <ac:spMk id="2" creationId="{00000000-0000-0000-0000-000000000000}"/>
          </ac:spMkLst>
        </pc:spChg>
      </pc:sldChg>
      <pc:sldChg chg="new">
        <pc:chgData name="Guest User" userId="" providerId="Windows Live" clId="Web-{CD87BD17-7C39-4622-B853-1F4B0BEF8C97}" dt="2023-06-05T14:57:12.822" v="429"/>
        <pc:sldMkLst>
          <pc:docMk/>
          <pc:sldMk cId="3981008859" sldId="312"/>
        </pc:sldMkLst>
      </pc:sldChg>
    </pc:docChg>
  </pc:docChgLst>
  <pc:docChgLst>
    <pc:chgData name="Guest User" providerId="Windows Live" clId="Web-{58171A8F-5737-4A72-874E-2F443D82611D}"/>
    <pc:docChg chg="modSld">
      <pc:chgData name="Guest User" userId="" providerId="Windows Live" clId="Web-{58171A8F-5737-4A72-874E-2F443D82611D}" dt="2023-06-05T18:17:24.207" v="1"/>
      <pc:docMkLst>
        <pc:docMk/>
      </pc:docMkLst>
      <pc:sldChg chg="mod setBg">
        <pc:chgData name="Guest User" userId="" providerId="Windows Live" clId="Web-{58171A8F-5737-4A72-874E-2F443D82611D}" dt="2023-06-05T18:17:24.207" v="1"/>
        <pc:sldMkLst>
          <pc:docMk/>
          <pc:sldMk cId="0" sldId="285"/>
        </pc:sldMkLst>
      </pc:sldChg>
    </pc:docChg>
  </pc:docChgLst>
  <pc:docChgLst>
    <pc:chgData name="Guest User" providerId="Windows Live" clId="Web-{884AE277-4B4D-455D-8EB3-1AF5663DA00D}"/>
    <pc:docChg chg="addSld modSld">
      <pc:chgData name="Guest User" userId="" providerId="Windows Live" clId="Web-{884AE277-4B4D-455D-8EB3-1AF5663DA00D}" dt="2023-06-05T13:27:06.826" v="9" actId="20577"/>
      <pc:docMkLst>
        <pc:docMk/>
      </pc:docMkLst>
      <pc:sldChg chg="modSp">
        <pc:chgData name="Guest User" userId="" providerId="Windows Live" clId="Web-{884AE277-4B4D-455D-8EB3-1AF5663DA00D}" dt="2023-06-05T13:17:16.917" v="5" actId="20577"/>
        <pc:sldMkLst>
          <pc:docMk/>
          <pc:sldMk cId="0" sldId="265"/>
        </pc:sldMkLst>
        <pc:spChg chg="mod">
          <ac:chgData name="Guest User" userId="" providerId="Windows Live" clId="Web-{884AE277-4B4D-455D-8EB3-1AF5663DA00D}" dt="2023-06-05T13:17:16.917" v="5" actId="20577"/>
          <ac:spMkLst>
            <pc:docMk/>
            <pc:sldMk cId="0" sldId="265"/>
            <ac:spMk id="2" creationId="{00000000-0000-0000-0000-000000000000}"/>
          </ac:spMkLst>
        </pc:spChg>
      </pc:sldChg>
      <pc:sldChg chg="modSp">
        <pc:chgData name="Guest User" userId="" providerId="Windows Live" clId="Web-{884AE277-4B4D-455D-8EB3-1AF5663DA00D}" dt="2023-06-05T13:27:06.826" v="9" actId="20577"/>
        <pc:sldMkLst>
          <pc:docMk/>
          <pc:sldMk cId="0" sldId="268"/>
        </pc:sldMkLst>
        <pc:spChg chg="mod">
          <ac:chgData name="Guest User" userId="" providerId="Windows Live" clId="Web-{884AE277-4B4D-455D-8EB3-1AF5663DA00D}" dt="2023-06-05T13:27:06.826" v="9" actId="20577"/>
          <ac:spMkLst>
            <pc:docMk/>
            <pc:sldMk cId="0" sldId="268"/>
            <ac:spMk id="2" creationId="{00000000-0000-0000-0000-000000000000}"/>
          </ac:spMkLst>
        </pc:spChg>
      </pc:sldChg>
      <pc:sldChg chg="new">
        <pc:chgData name="Guest User" userId="" providerId="Windows Live" clId="Web-{884AE277-4B4D-455D-8EB3-1AF5663DA00D}" dt="2023-06-05T13:10:47.264" v="0"/>
        <pc:sldMkLst>
          <pc:docMk/>
          <pc:sldMk cId="1787690953" sldId="310"/>
        </pc:sldMkLst>
      </pc:sldChg>
    </pc:docChg>
  </pc:docChgLst>
  <pc:docChgLst>
    <pc:chgData name="Husna Mehween" userId="0fcc456c8d1ea4c1" providerId="Windows Live" clId="Web-{E43E9CE5-F8B8-4D66-A730-47F4FF1221C2}"/>
    <pc:docChg chg="modSld">
      <pc:chgData name="Husna Mehween" userId="0fcc456c8d1ea4c1" providerId="Windows Live" clId="Web-{E43E9CE5-F8B8-4D66-A730-47F4FF1221C2}" dt="2023-06-30T02:49:17.011" v="13" actId="20577"/>
      <pc:docMkLst>
        <pc:docMk/>
      </pc:docMkLst>
      <pc:sldChg chg="modSp">
        <pc:chgData name="Husna Mehween" userId="0fcc456c8d1ea4c1" providerId="Windows Live" clId="Web-{E43E9CE5-F8B8-4D66-A730-47F4FF1221C2}" dt="2023-06-30T02:49:17.011" v="13" actId="20577"/>
        <pc:sldMkLst>
          <pc:docMk/>
          <pc:sldMk cId="0" sldId="265"/>
        </pc:sldMkLst>
        <pc:spChg chg="mod">
          <ac:chgData name="Husna Mehween" userId="0fcc456c8d1ea4c1" providerId="Windows Live" clId="Web-{E43E9CE5-F8B8-4D66-A730-47F4FF1221C2}" dt="2023-06-30T02:49:17.011" v="13" actId="20577"/>
          <ac:spMkLst>
            <pc:docMk/>
            <pc:sldMk cId="0" sldId="265"/>
            <ac:spMk id="2" creationId="{00000000-0000-0000-0000-000000000000}"/>
          </ac:spMkLst>
        </pc:spChg>
      </pc:sldChg>
      <pc:sldChg chg="modSp">
        <pc:chgData name="Husna Mehween" userId="0fcc456c8d1ea4c1" providerId="Windows Live" clId="Web-{E43E9CE5-F8B8-4D66-A730-47F4FF1221C2}" dt="2023-06-30T02:48:20.869" v="5" actId="20577"/>
        <pc:sldMkLst>
          <pc:docMk/>
          <pc:sldMk cId="0" sldId="307"/>
        </pc:sldMkLst>
        <pc:spChg chg="mod">
          <ac:chgData name="Husna Mehween" userId="0fcc456c8d1ea4c1" providerId="Windows Live" clId="Web-{E43E9CE5-F8B8-4D66-A730-47F4FF1221C2}" dt="2023-06-30T02:48:20.869" v="5" actId="20577"/>
          <ac:spMkLst>
            <pc:docMk/>
            <pc:sldMk cId="0" sldId="307"/>
            <ac:spMk id="3" creationId="{00000000-0000-0000-0000-000000000000}"/>
          </ac:spMkLst>
        </pc:spChg>
      </pc:sldChg>
    </pc:docChg>
  </pc:docChgLst>
  <pc:docChgLst>
    <pc:chgData name="Guest User" providerId="Windows Live" clId="Web-{E442BF77-82B3-4F39-9BC8-1A4816C375C1}"/>
    <pc:docChg chg="modSld">
      <pc:chgData name="Guest User" userId="" providerId="Windows Live" clId="Web-{E442BF77-82B3-4F39-9BC8-1A4816C375C1}" dt="2023-06-05T18:47:28.650" v="9"/>
      <pc:docMkLst>
        <pc:docMk/>
      </pc:docMkLst>
      <pc:sldChg chg="mod setBg">
        <pc:chgData name="Guest User" userId="" providerId="Windows Live" clId="Web-{E442BF77-82B3-4F39-9BC8-1A4816C375C1}" dt="2023-06-05T18:47:28.650" v="9"/>
        <pc:sldMkLst>
          <pc:docMk/>
          <pc:sldMk cId="0" sldId="285"/>
        </pc:sldMkLst>
      </pc:sldChg>
    </pc:docChg>
  </pc:docChgLst>
  <pc:docChgLst>
    <pc:chgData name="Husna Mehween" userId="0fcc456c8d1ea4c1" providerId="Windows Live" clId="Web-{11F0865C-5AB8-4A1F-801D-2AF0477E35CA}"/>
    <pc:docChg chg="modSld addMainMaster delMainMaster">
      <pc:chgData name="Husna Mehween" userId="0fcc456c8d1ea4c1" providerId="Windows Live" clId="Web-{11F0865C-5AB8-4A1F-801D-2AF0477E35CA}" dt="2023-06-05T13:14:35.642" v="0"/>
      <pc:docMkLst>
        <pc:docMk/>
      </pc:docMkLst>
      <pc:sldChg chg="mod modClrScheme chgLayout">
        <pc:chgData name="Husna Mehween" userId="0fcc456c8d1ea4c1" providerId="Windows Live" clId="Web-{11F0865C-5AB8-4A1F-801D-2AF0477E35CA}" dt="2023-06-05T13:14:35.642" v="0"/>
        <pc:sldMkLst>
          <pc:docMk/>
          <pc:sldMk cId="0" sldId="256"/>
        </pc:sldMkLst>
      </pc:sldChg>
      <pc:sldChg chg="mod modClrScheme chgLayout">
        <pc:chgData name="Husna Mehween" userId="0fcc456c8d1ea4c1" providerId="Windows Live" clId="Web-{11F0865C-5AB8-4A1F-801D-2AF0477E35CA}" dt="2023-06-05T13:14:35.642" v="0"/>
        <pc:sldMkLst>
          <pc:docMk/>
          <pc:sldMk cId="0" sldId="257"/>
        </pc:sldMkLst>
      </pc:sldChg>
      <pc:sldChg chg="mod modClrScheme chgLayout">
        <pc:chgData name="Husna Mehween" userId="0fcc456c8d1ea4c1" providerId="Windows Live" clId="Web-{11F0865C-5AB8-4A1F-801D-2AF0477E35CA}" dt="2023-06-05T13:14:35.642" v="0"/>
        <pc:sldMkLst>
          <pc:docMk/>
          <pc:sldMk cId="0" sldId="265"/>
        </pc:sldMkLst>
      </pc:sldChg>
      <pc:sldChg chg="mod modClrScheme chgLayout">
        <pc:chgData name="Husna Mehween" userId="0fcc456c8d1ea4c1" providerId="Windows Live" clId="Web-{11F0865C-5AB8-4A1F-801D-2AF0477E35CA}" dt="2023-06-05T13:14:35.642" v="0"/>
        <pc:sldMkLst>
          <pc:docMk/>
          <pc:sldMk cId="0" sldId="266"/>
        </pc:sldMkLst>
      </pc:sldChg>
      <pc:sldChg chg="mod modClrScheme chgLayout">
        <pc:chgData name="Husna Mehween" userId="0fcc456c8d1ea4c1" providerId="Windows Live" clId="Web-{11F0865C-5AB8-4A1F-801D-2AF0477E35CA}" dt="2023-06-05T13:14:35.642" v="0"/>
        <pc:sldMkLst>
          <pc:docMk/>
          <pc:sldMk cId="0" sldId="267"/>
        </pc:sldMkLst>
      </pc:sldChg>
      <pc:sldChg chg="mod modClrScheme chgLayout">
        <pc:chgData name="Husna Mehween" userId="0fcc456c8d1ea4c1" providerId="Windows Live" clId="Web-{11F0865C-5AB8-4A1F-801D-2AF0477E35CA}" dt="2023-06-05T13:14:35.642" v="0"/>
        <pc:sldMkLst>
          <pc:docMk/>
          <pc:sldMk cId="0" sldId="268"/>
        </pc:sldMkLst>
      </pc:sldChg>
      <pc:sldChg chg="mod modClrScheme chgLayout">
        <pc:chgData name="Husna Mehween" userId="0fcc456c8d1ea4c1" providerId="Windows Live" clId="Web-{11F0865C-5AB8-4A1F-801D-2AF0477E35CA}" dt="2023-06-05T13:14:35.642" v="0"/>
        <pc:sldMkLst>
          <pc:docMk/>
          <pc:sldMk cId="0" sldId="269"/>
        </pc:sldMkLst>
      </pc:sldChg>
      <pc:sldChg chg="mod modClrScheme chgLayout">
        <pc:chgData name="Husna Mehween" userId="0fcc456c8d1ea4c1" providerId="Windows Live" clId="Web-{11F0865C-5AB8-4A1F-801D-2AF0477E35CA}" dt="2023-06-05T13:14:35.642" v="0"/>
        <pc:sldMkLst>
          <pc:docMk/>
          <pc:sldMk cId="0" sldId="270"/>
        </pc:sldMkLst>
      </pc:sldChg>
      <pc:sldChg chg="mod modClrScheme chgLayout">
        <pc:chgData name="Husna Mehween" userId="0fcc456c8d1ea4c1" providerId="Windows Live" clId="Web-{11F0865C-5AB8-4A1F-801D-2AF0477E35CA}" dt="2023-06-05T13:14:35.642" v="0"/>
        <pc:sldMkLst>
          <pc:docMk/>
          <pc:sldMk cId="0" sldId="271"/>
        </pc:sldMkLst>
      </pc:sldChg>
      <pc:sldChg chg="mod modClrScheme chgLayout">
        <pc:chgData name="Husna Mehween" userId="0fcc456c8d1ea4c1" providerId="Windows Live" clId="Web-{11F0865C-5AB8-4A1F-801D-2AF0477E35CA}" dt="2023-06-05T13:14:35.642" v="0"/>
        <pc:sldMkLst>
          <pc:docMk/>
          <pc:sldMk cId="0" sldId="272"/>
        </pc:sldMkLst>
      </pc:sldChg>
      <pc:sldChg chg="mod modClrScheme chgLayout">
        <pc:chgData name="Husna Mehween" userId="0fcc456c8d1ea4c1" providerId="Windows Live" clId="Web-{11F0865C-5AB8-4A1F-801D-2AF0477E35CA}" dt="2023-06-05T13:14:35.642" v="0"/>
        <pc:sldMkLst>
          <pc:docMk/>
          <pc:sldMk cId="0" sldId="273"/>
        </pc:sldMkLst>
      </pc:sldChg>
      <pc:sldChg chg="mod modClrScheme chgLayout">
        <pc:chgData name="Husna Mehween" userId="0fcc456c8d1ea4c1" providerId="Windows Live" clId="Web-{11F0865C-5AB8-4A1F-801D-2AF0477E35CA}" dt="2023-06-05T13:14:35.642" v="0"/>
        <pc:sldMkLst>
          <pc:docMk/>
          <pc:sldMk cId="0" sldId="274"/>
        </pc:sldMkLst>
      </pc:sldChg>
      <pc:sldChg chg="mod modClrScheme chgLayout">
        <pc:chgData name="Husna Mehween" userId="0fcc456c8d1ea4c1" providerId="Windows Live" clId="Web-{11F0865C-5AB8-4A1F-801D-2AF0477E35CA}" dt="2023-06-05T13:14:35.642" v="0"/>
        <pc:sldMkLst>
          <pc:docMk/>
          <pc:sldMk cId="0" sldId="275"/>
        </pc:sldMkLst>
      </pc:sldChg>
      <pc:sldChg chg="mod modClrScheme chgLayout">
        <pc:chgData name="Husna Mehween" userId="0fcc456c8d1ea4c1" providerId="Windows Live" clId="Web-{11F0865C-5AB8-4A1F-801D-2AF0477E35CA}" dt="2023-06-05T13:14:35.642" v="0"/>
        <pc:sldMkLst>
          <pc:docMk/>
          <pc:sldMk cId="0" sldId="276"/>
        </pc:sldMkLst>
      </pc:sldChg>
      <pc:sldChg chg="mod modClrScheme chgLayout">
        <pc:chgData name="Husna Mehween" userId="0fcc456c8d1ea4c1" providerId="Windows Live" clId="Web-{11F0865C-5AB8-4A1F-801D-2AF0477E35CA}" dt="2023-06-05T13:14:35.642" v="0"/>
        <pc:sldMkLst>
          <pc:docMk/>
          <pc:sldMk cId="0" sldId="277"/>
        </pc:sldMkLst>
      </pc:sldChg>
      <pc:sldChg chg="mod modClrScheme chgLayout">
        <pc:chgData name="Husna Mehween" userId="0fcc456c8d1ea4c1" providerId="Windows Live" clId="Web-{11F0865C-5AB8-4A1F-801D-2AF0477E35CA}" dt="2023-06-05T13:14:35.642" v="0"/>
        <pc:sldMkLst>
          <pc:docMk/>
          <pc:sldMk cId="0" sldId="278"/>
        </pc:sldMkLst>
      </pc:sldChg>
      <pc:sldChg chg="mod modClrScheme chgLayout">
        <pc:chgData name="Husna Mehween" userId="0fcc456c8d1ea4c1" providerId="Windows Live" clId="Web-{11F0865C-5AB8-4A1F-801D-2AF0477E35CA}" dt="2023-06-05T13:14:35.642" v="0"/>
        <pc:sldMkLst>
          <pc:docMk/>
          <pc:sldMk cId="0" sldId="279"/>
        </pc:sldMkLst>
      </pc:sldChg>
      <pc:sldChg chg="mod modClrScheme chgLayout">
        <pc:chgData name="Husna Mehween" userId="0fcc456c8d1ea4c1" providerId="Windows Live" clId="Web-{11F0865C-5AB8-4A1F-801D-2AF0477E35CA}" dt="2023-06-05T13:14:35.642" v="0"/>
        <pc:sldMkLst>
          <pc:docMk/>
          <pc:sldMk cId="0" sldId="280"/>
        </pc:sldMkLst>
      </pc:sldChg>
      <pc:sldChg chg="mod modClrScheme chgLayout">
        <pc:chgData name="Husna Mehween" userId="0fcc456c8d1ea4c1" providerId="Windows Live" clId="Web-{11F0865C-5AB8-4A1F-801D-2AF0477E35CA}" dt="2023-06-05T13:14:35.642" v="0"/>
        <pc:sldMkLst>
          <pc:docMk/>
          <pc:sldMk cId="0" sldId="281"/>
        </pc:sldMkLst>
      </pc:sldChg>
      <pc:sldChg chg="mod modClrScheme chgLayout">
        <pc:chgData name="Husna Mehween" userId="0fcc456c8d1ea4c1" providerId="Windows Live" clId="Web-{11F0865C-5AB8-4A1F-801D-2AF0477E35CA}" dt="2023-06-05T13:14:35.642" v="0"/>
        <pc:sldMkLst>
          <pc:docMk/>
          <pc:sldMk cId="0" sldId="282"/>
        </pc:sldMkLst>
      </pc:sldChg>
      <pc:sldChg chg="mod modClrScheme chgLayout">
        <pc:chgData name="Husna Mehween" userId="0fcc456c8d1ea4c1" providerId="Windows Live" clId="Web-{11F0865C-5AB8-4A1F-801D-2AF0477E35CA}" dt="2023-06-05T13:14:35.642" v="0"/>
        <pc:sldMkLst>
          <pc:docMk/>
          <pc:sldMk cId="0" sldId="283"/>
        </pc:sldMkLst>
      </pc:sldChg>
      <pc:sldChg chg="mod modClrScheme chgLayout">
        <pc:chgData name="Husna Mehween" userId="0fcc456c8d1ea4c1" providerId="Windows Live" clId="Web-{11F0865C-5AB8-4A1F-801D-2AF0477E35CA}" dt="2023-06-05T13:14:35.642" v="0"/>
        <pc:sldMkLst>
          <pc:docMk/>
          <pc:sldMk cId="0" sldId="284"/>
        </pc:sldMkLst>
      </pc:sldChg>
      <pc:sldChg chg="mod modClrScheme chgLayout">
        <pc:chgData name="Husna Mehween" userId="0fcc456c8d1ea4c1" providerId="Windows Live" clId="Web-{11F0865C-5AB8-4A1F-801D-2AF0477E35CA}" dt="2023-06-05T13:14:35.642" v="0"/>
        <pc:sldMkLst>
          <pc:docMk/>
          <pc:sldMk cId="0" sldId="285"/>
        </pc:sldMkLst>
      </pc:sldChg>
      <pc:sldChg chg="mod modClrScheme chgLayout">
        <pc:chgData name="Husna Mehween" userId="0fcc456c8d1ea4c1" providerId="Windows Live" clId="Web-{11F0865C-5AB8-4A1F-801D-2AF0477E35CA}" dt="2023-06-05T13:14:35.642" v="0"/>
        <pc:sldMkLst>
          <pc:docMk/>
          <pc:sldMk cId="0" sldId="286"/>
        </pc:sldMkLst>
      </pc:sldChg>
      <pc:sldChg chg="mod modClrScheme chgLayout">
        <pc:chgData name="Husna Mehween" userId="0fcc456c8d1ea4c1" providerId="Windows Live" clId="Web-{11F0865C-5AB8-4A1F-801D-2AF0477E35CA}" dt="2023-06-05T13:14:35.642" v="0"/>
        <pc:sldMkLst>
          <pc:docMk/>
          <pc:sldMk cId="0" sldId="287"/>
        </pc:sldMkLst>
      </pc:sldChg>
      <pc:sldChg chg="mod modClrScheme chgLayout">
        <pc:chgData name="Husna Mehween" userId="0fcc456c8d1ea4c1" providerId="Windows Live" clId="Web-{11F0865C-5AB8-4A1F-801D-2AF0477E35CA}" dt="2023-06-05T13:14:35.642" v="0"/>
        <pc:sldMkLst>
          <pc:docMk/>
          <pc:sldMk cId="0" sldId="288"/>
        </pc:sldMkLst>
      </pc:sldChg>
      <pc:sldChg chg="mod modClrScheme chgLayout">
        <pc:chgData name="Husna Mehween" userId="0fcc456c8d1ea4c1" providerId="Windows Live" clId="Web-{11F0865C-5AB8-4A1F-801D-2AF0477E35CA}" dt="2023-06-05T13:14:35.642" v="0"/>
        <pc:sldMkLst>
          <pc:docMk/>
          <pc:sldMk cId="0" sldId="289"/>
        </pc:sldMkLst>
      </pc:sldChg>
      <pc:sldChg chg="mod modClrScheme chgLayout">
        <pc:chgData name="Husna Mehween" userId="0fcc456c8d1ea4c1" providerId="Windows Live" clId="Web-{11F0865C-5AB8-4A1F-801D-2AF0477E35CA}" dt="2023-06-05T13:14:35.642" v="0"/>
        <pc:sldMkLst>
          <pc:docMk/>
          <pc:sldMk cId="0" sldId="290"/>
        </pc:sldMkLst>
      </pc:sldChg>
      <pc:sldChg chg="mod modClrScheme chgLayout">
        <pc:chgData name="Husna Mehween" userId="0fcc456c8d1ea4c1" providerId="Windows Live" clId="Web-{11F0865C-5AB8-4A1F-801D-2AF0477E35CA}" dt="2023-06-05T13:14:35.642" v="0"/>
        <pc:sldMkLst>
          <pc:docMk/>
          <pc:sldMk cId="0" sldId="291"/>
        </pc:sldMkLst>
      </pc:sldChg>
      <pc:sldChg chg="mod modClrScheme chgLayout">
        <pc:chgData name="Husna Mehween" userId="0fcc456c8d1ea4c1" providerId="Windows Live" clId="Web-{11F0865C-5AB8-4A1F-801D-2AF0477E35CA}" dt="2023-06-05T13:14:35.642" v="0"/>
        <pc:sldMkLst>
          <pc:docMk/>
          <pc:sldMk cId="0" sldId="292"/>
        </pc:sldMkLst>
      </pc:sldChg>
      <pc:sldChg chg="mod modClrScheme chgLayout">
        <pc:chgData name="Husna Mehween" userId="0fcc456c8d1ea4c1" providerId="Windows Live" clId="Web-{11F0865C-5AB8-4A1F-801D-2AF0477E35CA}" dt="2023-06-05T13:14:35.642" v="0"/>
        <pc:sldMkLst>
          <pc:docMk/>
          <pc:sldMk cId="0" sldId="293"/>
        </pc:sldMkLst>
      </pc:sldChg>
      <pc:sldChg chg="mod modClrScheme chgLayout">
        <pc:chgData name="Husna Mehween" userId="0fcc456c8d1ea4c1" providerId="Windows Live" clId="Web-{11F0865C-5AB8-4A1F-801D-2AF0477E35CA}" dt="2023-06-05T13:14:35.642" v="0"/>
        <pc:sldMkLst>
          <pc:docMk/>
          <pc:sldMk cId="0" sldId="294"/>
        </pc:sldMkLst>
      </pc:sldChg>
      <pc:sldChg chg="mod modClrScheme chgLayout">
        <pc:chgData name="Husna Mehween" userId="0fcc456c8d1ea4c1" providerId="Windows Live" clId="Web-{11F0865C-5AB8-4A1F-801D-2AF0477E35CA}" dt="2023-06-05T13:14:35.642" v="0"/>
        <pc:sldMkLst>
          <pc:docMk/>
          <pc:sldMk cId="0" sldId="295"/>
        </pc:sldMkLst>
      </pc:sldChg>
      <pc:sldChg chg="mod modClrScheme chgLayout">
        <pc:chgData name="Husna Mehween" userId="0fcc456c8d1ea4c1" providerId="Windows Live" clId="Web-{11F0865C-5AB8-4A1F-801D-2AF0477E35CA}" dt="2023-06-05T13:14:35.642" v="0"/>
        <pc:sldMkLst>
          <pc:docMk/>
          <pc:sldMk cId="0" sldId="296"/>
        </pc:sldMkLst>
      </pc:sldChg>
      <pc:sldChg chg="mod modClrScheme chgLayout">
        <pc:chgData name="Husna Mehween" userId="0fcc456c8d1ea4c1" providerId="Windows Live" clId="Web-{11F0865C-5AB8-4A1F-801D-2AF0477E35CA}" dt="2023-06-05T13:14:35.642" v="0"/>
        <pc:sldMkLst>
          <pc:docMk/>
          <pc:sldMk cId="0" sldId="297"/>
        </pc:sldMkLst>
      </pc:sldChg>
      <pc:sldChg chg="mod modClrScheme chgLayout">
        <pc:chgData name="Husna Mehween" userId="0fcc456c8d1ea4c1" providerId="Windows Live" clId="Web-{11F0865C-5AB8-4A1F-801D-2AF0477E35CA}" dt="2023-06-05T13:14:35.642" v="0"/>
        <pc:sldMkLst>
          <pc:docMk/>
          <pc:sldMk cId="0" sldId="298"/>
        </pc:sldMkLst>
      </pc:sldChg>
      <pc:sldChg chg="mod modClrScheme chgLayout">
        <pc:chgData name="Husna Mehween" userId="0fcc456c8d1ea4c1" providerId="Windows Live" clId="Web-{11F0865C-5AB8-4A1F-801D-2AF0477E35CA}" dt="2023-06-05T13:14:35.642" v="0"/>
        <pc:sldMkLst>
          <pc:docMk/>
          <pc:sldMk cId="0" sldId="299"/>
        </pc:sldMkLst>
      </pc:sldChg>
      <pc:sldChg chg="mod modClrScheme chgLayout">
        <pc:chgData name="Husna Mehween" userId="0fcc456c8d1ea4c1" providerId="Windows Live" clId="Web-{11F0865C-5AB8-4A1F-801D-2AF0477E35CA}" dt="2023-06-05T13:14:35.642" v="0"/>
        <pc:sldMkLst>
          <pc:docMk/>
          <pc:sldMk cId="0" sldId="300"/>
        </pc:sldMkLst>
      </pc:sldChg>
      <pc:sldChg chg="mod modClrScheme chgLayout">
        <pc:chgData name="Husna Mehween" userId="0fcc456c8d1ea4c1" providerId="Windows Live" clId="Web-{11F0865C-5AB8-4A1F-801D-2AF0477E35CA}" dt="2023-06-05T13:14:35.642" v="0"/>
        <pc:sldMkLst>
          <pc:docMk/>
          <pc:sldMk cId="0" sldId="301"/>
        </pc:sldMkLst>
      </pc:sldChg>
      <pc:sldChg chg="mod modClrScheme chgLayout">
        <pc:chgData name="Husna Mehween" userId="0fcc456c8d1ea4c1" providerId="Windows Live" clId="Web-{11F0865C-5AB8-4A1F-801D-2AF0477E35CA}" dt="2023-06-05T13:14:35.642" v="0"/>
        <pc:sldMkLst>
          <pc:docMk/>
          <pc:sldMk cId="0" sldId="302"/>
        </pc:sldMkLst>
      </pc:sldChg>
      <pc:sldChg chg="mod modClrScheme chgLayout">
        <pc:chgData name="Husna Mehween" userId="0fcc456c8d1ea4c1" providerId="Windows Live" clId="Web-{11F0865C-5AB8-4A1F-801D-2AF0477E35CA}" dt="2023-06-05T13:14:35.642" v="0"/>
        <pc:sldMkLst>
          <pc:docMk/>
          <pc:sldMk cId="0" sldId="303"/>
        </pc:sldMkLst>
      </pc:sldChg>
      <pc:sldChg chg="mod modClrScheme chgLayout">
        <pc:chgData name="Husna Mehween" userId="0fcc456c8d1ea4c1" providerId="Windows Live" clId="Web-{11F0865C-5AB8-4A1F-801D-2AF0477E35CA}" dt="2023-06-05T13:14:35.642" v="0"/>
        <pc:sldMkLst>
          <pc:docMk/>
          <pc:sldMk cId="0" sldId="304"/>
        </pc:sldMkLst>
      </pc:sldChg>
      <pc:sldChg chg="mod modClrScheme chgLayout">
        <pc:chgData name="Husna Mehween" userId="0fcc456c8d1ea4c1" providerId="Windows Live" clId="Web-{11F0865C-5AB8-4A1F-801D-2AF0477E35CA}" dt="2023-06-05T13:14:35.642" v="0"/>
        <pc:sldMkLst>
          <pc:docMk/>
          <pc:sldMk cId="0" sldId="305"/>
        </pc:sldMkLst>
      </pc:sldChg>
      <pc:sldChg chg="mod modClrScheme chgLayout">
        <pc:chgData name="Husna Mehween" userId="0fcc456c8d1ea4c1" providerId="Windows Live" clId="Web-{11F0865C-5AB8-4A1F-801D-2AF0477E35CA}" dt="2023-06-05T13:14:35.642" v="0"/>
        <pc:sldMkLst>
          <pc:docMk/>
          <pc:sldMk cId="0" sldId="306"/>
        </pc:sldMkLst>
      </pc:sldChg>
      <pc:sldChg chg="mod modClrScheme chgLayout">
        <pc:chgData name="Husna Mehween" userId="0fcc456c8d1ea4c1" providerId="Windows Live" clId="Web-{11F0865C-5AB8-4A1F-801D-2AF0477E35CA}" dt="2023-06-05T13:14:35.642" v="0"/>
        <pc:sldMkLst>
          <pc:docMk/>
          <pc:sldMk cId="0" sldId="307"/>
        </pc:sldMkLst>
      </pc:sldChg>
      <pc:sldChg chg="mod modClrScheme chgLayout">
        <pc:chgData name="Husna Mehween" userId="0fcc456c8d1ea4c1" providerId="Windows Live" clId="Web-{11F0865C-5AB8-4A1F-801D-2AF0477E35CA}" dt="2023-06-05T13:14:35.642" v="0"/>
        <pc:sldMkLst>
          <pc:docMk/>
          <pc:sldMk cId="0" sldId="308"/>
        </pc:sldMkLst>
      </pc:sldChg>
      <pc:sldChg chg="mod modClrScheme chgLayout">
        <pc:chgData name="Husna Mehween" userId="0fcc456c8d1ea4c1" providerId="Windows Live" clId="Web-{11F0865C-5AB8-4A1F-801D-2AF0477E35CA}" dt="2023-06-05T13:14:35.642" v="0"/>
        <pc:sldMkLst>
          <pc:docMk/>
          <pc:sldMk cId="0" sldId="309"/>
        </pc:sldMkLst>
      </pc:sldChg>
      <pc:sldChg chg="mod modClrScheme chgLayout">
        <pc:chgData name="Husna Mehween" userId="0fcc456c8d1ea4c1" providerId="Windows Live" clId="Web-{11F0865C-5AB8-4A1F-801D-2AF0477E35CA}" dt="2023-06-05T13:14:35.642" v="0"/>
        <pc:sldMkLst>
          <pc:docMk/>
          <pc:sldMk cId="1787690953" sldId="310"/>
        </pc:sldMkLst>
      </pc:sldChg>
      <pc:sldMasterChg chg="del delSldLayout">
        <pc:chgData name="Husna Mehween" userId="0fcc456c8d1ea4c1" providerId="Windows Live" clId="Web-{11F0865C-5AB8-4A1F-801D-2AF0477E35CA}" dt="2023-06-05T13:14:35.642" v="0"/>
        <pc:sldMasterMkLst>
          <pc:docMk/>
          <pc:sldMasterMk cId="0" sldId="2147483702"/>
        </pc:sldMasterMkLst>
        <pc:sldLayoutChg chg="del">
          <pc:chgData name="Husna Mehween" userId="0fcc456c8d1ea4c1" providerId="Windows Live" clId="Web-{11F0865C-5AB8-4A1F-801D-2AF0477E35CA}" dt="2023-06-05T13:14:35.642" v="0"/>
          <pc:sldLayoutMkLst>
            <pc:docMk/>
            <pc:sldMasterMk cId="0" sldId="2147483702"/>
            <pc:sldLayoutMk cId="0" sldId="2147483703"/>
          </pc:sldLayoutMkLst>
        </pc:sldLayoutChg>
        <pc:sldLayoutChg chg="del">
          <pc:chgData name="Husna Mehween" userId="0fcc456c8d1ea4c1" providerId="Windows Live" clId="Web-{11F0865C-5AB8-4A1F-801D-2AF0477E35CA}" dt="2023-06-05T13:14:35.642" v="0"/>
          <pc:sldLayoutMkLst>
            <pc:docMk/>
            <pc:sldMasterMk cId="0" sldId="2147483702"/>
            <pc:sldLayoutMk cId="0" sldId="2147483704"/>
          </pc:sldLayoutMkLst>
        </pc:sldLayoutChg>
        <pc:sldLayoutChg chg="del">
          <pc:chgData name="Husna Mehween" userId="0fcc456c8d1ea4c1" providerId="Windows Live" clId="Web-{11F0865C-5AB8-4A1F-801D-2AF0477E35CA}" dt="2023-06-05T13:14:35.642" v="0"/>
          <pc:sldLayoutMkLst>
            <pc:docMk/>
            <pc:sldMasterMk cId="0" sldId="2147483702"/>
            <pc:sldLayoutMk cId="0" sldId="2147483705"/>
          </pc:sldLayoutMkLst>
        </pc:sldLayoutChg>
        <pc:sldLayoutChg chg="del">
          <pc:chgData name="Husna Mehween" userId="0fcc456c8d1ea4c1" providerId="Windows Live" clId="Web-{11F0865C-5AB8-4A1F-801D-2AF0477E35CA}" dt="2023-06-05T13:14:35.642" v="0"/>
          <pc:sldLayoutMkLst>
            <pc:docMk/>
            <pc:sldMasterMk cId="0" sldId="2147483702"/>
            <pc:sldLayoutMk cId="0" sldId="2147483706"/>
          </pc:sldLayoutMkLst>
        </pc:sldLayoutChg>
        <pc:sldLayoutChg chg="del">
          <pc:chgData name="Husna Mehween" userId="0fcc456c8d1ea4c1" providerId="Windows Live" clId="Web-{11F0865C-5AB8-4A1F-801D-2AF0477E35CA}" dt="2023-06-05T13:14:35.642" v="0"/>
          <pc:sldLayoutMkLst>
            <pc:docMk/>
            <pc:sldMasterMk cId="0" sldId="2147483702"/>
            <pc:sldLayoutMk cId="0" sldId="2147483707"/>
          </pc:sldLayoutMkLst>
        </pc:sldLayoutChg>
        <pc:sldLayoutChg chg="del">
          <pc:chgData name="Husna Mehween" userId="0fcc456c8d1ea4c1" providerId="Windows Live" clId="Web-{11F0865C-5AB8-4A1F-801D-2AF0477E35CA}" dt="2023-06-05T13:14:35.642" v="0"/>
          <pc:sldLayoutMkLst>
            <pc:docMk/>
            <pc:sldMasterMk cId="0" sldId="2147483702"/>
            <pc:sldLayoutMk cId="0" sldId="2147483708"/>
          </pc:sldLayoutMkLst>
        </pc:sldLayoutChg>
        <pc:sldLayoutChg chg="del">
          <pc:chgData name="Husna Mehween" userId="0fcc456c8d1ea4c1" providerId="Windows Live" clId="Web-{11F0865C-5AB8-4A1F-801D-2AF0477E35CA}" dt="2023-06-05T13:14:35.642" v="0"/>
          <pc:sldLayoutMkLst>
            <pc:docMk/>
            <pc:sldMasterMk cId="0" sldId="2147483702"/>
            <pc:sldLayoutMk cId="0" sldId="2147483709"/>
          </pc:sldLayoutMkLst>
        </pc:sldLayoutChg>
        <pc:sldLayoutChg chg="del">
          <pc:chgData name="Husna Mehween" userId="0fcc456c8d1ea4c1" providerId="Windows Live" clId="Web-{11F0865C-5AB8-4A1F-801D-2AF0477E35CA}" dt="2023-06-05T13:14:35.642" v="0"/>
          <pc:sldLayoutMkLst>
            <pc:docMk/>
            <pc:sldMasterMk cId="0" sldId="2147483702"/>
            <pc:sldLayoutMk cId="0" sldId="2147483710"/>
          </pc:sldLayoutMkLst>
        </pc:sldLayoutChg>
        <pc:sldLayoutChg chg="del">
          <pc:chgData name="Husna Mehween" userId="0fcc456c8d1ea4c1" providerId="Windows Live" clId="Web-{11F0865C-5AB8-4A1F-801D-2AF0477E35CA}" dt="2023-06-05T13:14:35.642" v="0"/>
          <pc:sldLayoutMkLst>
            <pc:docMk/>
            <pc:sldMasterMk cId="0" sldId="2147483702"/>
            <pc:sldLayoutMk cId="0" sldId="2147483711"/>
          </pc:sldLayoutMkLst>
        </pc:sldLayoutChg>
        <pc:sldLayoutChg chg="del">
          <pc:chgData name="Husna Mehween" userId="0fcc456c8d1ea4c1" providerId="Windows Live" clId="Web-{11F0865C-5AB8-4A1F-801D-2AF0477E35CA}" dt="2023-06-05T13:14:35.642" v="0"/>
          <pc:sldLayoutMkLst>
            <pc:docMk/>
            <pc:sldMasterMk cId="0" sldId="2147483702"/>
            <pc:sldLayoutMk cId="0" sldId="2147483712"/>
          </pc:sldLayoutMkLst>
        </pc:sldLayoutChg>
        <pc:sldLayoutChg chg="del">
          <pc:chgData name="Husna Mehween" userId="0fcc456c8d1ea4c1" providerId="Windows Live" clId="Web-{11F0865C-5AB8-4A1F-801D-2AF0477E35CA}" dt="2023-06-05T13:14:35.642" v="0"/>
          <pc:sldLayoutMkLst>
            <pc:docMk/>
            <pc:sldMasterMk cId="0" sldId="2147483702"/>
            <pc:sldLayoutMk cId="0" sldId="2147483713"/>
          </pc:sldLayoutMkLst>
        </pc:sldLayoutChg>
      </pc:sldMasterChg>
      <pc:sldMasterChg chg="add addSldLayout modSldLayout">
        <pc:chgData name="Husna Mehween" userId="0fcc456c8d1ea4c1" providerId="Windows Live" clId="Web-{11F0865C-5AB8-4A1F-801D-2AF0477E35CA}" dt="2023-06-05T13:14:35.642" v="0"/>
        <pc:sldMasterMkLst>
          <pc:docMk/>
          <pc:sldMasterMk cId="1401265771" sldId="2147483714"/>
        </pc:sldMasterMkLst>
        <pc:sldLayoutChg chg="add mod replId">
          <pc:chgData name="Husna Mehween" userId="0fcc456c8d1ea4c1" providerId="Windows Live" clId="Web-{11F0865C-5AB8-4A1F-801D-2AF0477E35CA}" dt="2023-06-05T13:14:35.642" v="0"/>
          <pc:sldLayoutMkLst>
            <pc:docMk/>
            <pc:sldMasterMk cId="1401265771" sldId="2147483714"/>
            <pc:sldLayoutMk cId="673575536" sldId="2147483715"/>
          </pc:sldLayoutMkLst>
        </pc:sldLayoutChg>
        <pc:sldLayoutChg chg="add mod replId">
          <pc:chgData name="Husna Mehween" userId="0fcc456c8d1ea4c1" providerId="Windows Live" clId="Web-{11F0865C-5AB8-4A1F-801D-2AF0477E35CA}" dt="2023-06-05T13:14:35.642" v="0"/>
          <pc:sldLayoutMkLst>
            <pc:docMk/>
            <pc:sldMasterMk cId="1401265771" sldId="2147483714"/>
            <pc:sldLayoutMk cId="1785513421" sldId="2147483716"/>
          </pc:sldLayoutMkLst>
        </pc:sldLayoutChg>
        <pc:sldLayoutChg chg="add mod replId">
          <pc:chgData name="Husna Mehween" userId="0fcc456c8d1ea4c1" providerId="Windows Live" clId="Web-{11F0865C-5AB8-4A1F-801D-2AF0477E35CA}" dt="2023-06-05T13:14:35.642" v="0"/>
          <pc:sldLayoutMkLst>
            <pc:docMk/>
            <pc:sldMasterMk cId="1401265771" sldId="2147483714"/>
            <pc:sldLayoutMk cId="4100894993" sldId="2147483717"/>
          </pc:sldLayoutMkLst>
        </pc:sldLayoutChg>
        <pc:sldLayoutChg chg="add mod replId">
          <pc:chgData name="Husna Mehween" userId="0fcc456c8d1ea4c1" providerId="Windows Live" clId="Web-{11F0865C-5AB8-4A1F-801D-2AF0477E35CA}" dt="2023-06-05T13:14:35.642" v="0"/>
          <pc:sldLayoutMkLst>
            <pc:docMk/>
            <pc:sldMasterMk cId="1401265771" sldId="2147483714"/>
            <pc:sldLayoutMk cId="1764648792" sldId="2147483718"/>
          </pc:sldLayoutMkLst>
        </pc:sldLayoutChg>
        <pc:sldLayoutChg chg="add mod replId">
          <pc:chgData name="Husna Mehween" userId="0fcc456c8d1ea4c1" providerId="Windows Live" clId="Web-{11F0865C-5AB8-4A1F-801D-2AF0477E35CA}" dt="2023-06-05T13:14:35.642" v="0"/>
          <pc:sldLayoutMkLst>
            <pc:docMk/>
            <pc:sldMasterMk cId="1401265771" sldId="2147483714"/>
            <pc:sldLayoutMk cId="2363273765" sldId="2147483719"/>
          </pc:sldLayoutMkLst>
        </pc:sldLayoutChg>
        <pc:sldLayoutChg chg="add mod replId">
          <pc:chgData name="Husna Mehween" userId="0fcc456c8d1ea4c1" providerId="Windows Live" clId="Web-{11F0865C-5AB8-4A1F-801D-2AF0477E35CA}" dt="2023-06-05T13:14:35.642" v="0"/>
          <pc:sldLayoutMkLst>
            <pc:docMk/>
            <pc:sldMasterMk cId="1401265771" sldId="2147483714"/>
            <pc:sldLayoutMk cId="3120569320" sldId="2147483720"/>
          </pc:sldLayoutMkLst>
        </pc:sldLayoutChg>
        <pc:sldLayoutChg chg="add mod replId">
          <pc:chgData name="Husna Mehween" userId="0fcc456c8d1ea4c1" providerId="Windows Live" clId="Web-{11F0865C-5AB8-4A1F-801D-2AF0477E35CA}" dt="2023-06-05T13:14:35.642" v="0"/>
          <pc:sldLayoutMkLst>
            <pc:docMk/>
            <pc:sldMasterMk cId="1401265771" sldId="2147483714"/>
            <pc:sldLayoutMk cId="4109085619" sldId="2147483721"/>
          </pc:sldLayoutMkLst>
        </pc:sldLayoutChg>
        <pc:sldLayoutChg chg="add mod replId">
          <pc:chgData name="Husna Mehween" userId="0fcc456c8d1ea4c1" providerId="Windows Live" clId="Web-{11F0865C-5AB8-4A1F-801D-2AF0477E35CA}" dt="2023-06-05T13:14:35.642" v="0"/>
          <pc:sldLayoutMkLst>
            <pc:docMk/>
            <pc:sldMasterMk cId="1401265771" sldId="2147483714"/>
            <pc:sldLayoutMk cId="3805789176" sldId="2147483722"/>
          </pc:sldLayoutMkLst>
        </pc:sldLayoutChg>
        <pc:sldLayoutChg chg="add mod replId">
          <pc:chgData name="Husna Mehween" userId="0fcc456c8d1ea4c1" providerId="Windows Live" clId="Web-{11F0865C-5AB8-4A1F-801D-2AF0477E35CA}" dt="2023-06-05T13:14:35.642" v="0"/>
          <pc:sldLayoutMkLst>
            <pc:docMk/>
            <pc:sldMasterMk cId="1401265771" sldId="2147483714"/>
            <pc:sldLayoutMk cId="2965639978" sldId="2147483723"/>
          </pc:sldLayoutMkLst>
        </pc:sldLayoutChg>
        <pc:sldLayoutChg chg="add mod replId">
          <pc:chgData name="Husna Mehween" userId="0fcc456c8d1ea4c1" providerId="Windows Live" clId="Web-{11F0865C-5AB8-4A1F-801D-2AF0477E35CA}" dt="2023-06-05T13:14:35.642" v="0"/>
          <pc:sldLayoutMkLst>
            <pc:docMk/>
            <pc:sldMasterMk cId="1401265771" sldId="2147483714"/>
            <pc:sldLayoutMk cId="2361607138" sldId="2147483724"/>
          </pc:sldLayoutMkLst>
        </pc:sldLayoutChg>
        <pc:sldLayoutChg chg="add mod replId">
          <pc:chgData name="Husna Mehween" userId="0fcc456c8d1ea4c1" providerId="Windows Live" clId="Web-{11F0865C-5AB8-4A1F-801D-2AF0477E35CA}" dt="2023-06-05T13:14:35.642" v="0"/>
          <pc:sldLayoutMkLst>
            <pc:docMk/>
            <pc:sldMasterMk cId="1401265771" sldId="2147483714"/>
            <pc:sldLayoutMk cId="603781217" sldId="2147483725"/>
          </pc:sldLayoutMkLst>
        </pc:sldLayoutChg>
      </pc:sldMasterChg>
    </pc:docChg>
  </pc:docChgLst>
  <pc:docChgLst>
    <pc:chgData name="Guest User" providerId="Windows Live" clId="Web-{95BBB988-1E69-4290-B907-15B25493EF46}"/>
    <pc:docChg chg="modSld">
      <pc:chgData name="Guest User" userId="" providerId="Windows Live" clId="Web-{95BBB988-1E69-4290-B907-15B25493EF46}" dt="2023-06-06T19:10:53.028" v="212" actId="20577"/>
      <pc:docMkLst>
        <pc:docMk/>
      </pc:docMkLst>
      <pc:sldChg chg="addSp delSp modSp mod setBg">
        <pc:chgData name="Guest User" userId="" providerId="Windows Live" clId="Web-{95BBB988-1E69-4290-B907-15B25493EF46}" dt="2023-06-06T17:18:05.071" v="12" actId="20577"/>
        <pc:sldMkLst>
          <pc:docMk/>
          <pc:sldMk cId="0" sldId="257"/>
        </pc:sldMkLst>
        <pc:spChg chg="mod">
          <ac:chgData name="Guest User" userId="" providerId="Windows Live" clId="Web-{95BBB988-1E69-4290-B907-15B25493EF46}" dt="2023-06-06T17:18:05.071" v="12" actId="20577"/>
          <ac:spMkLst>
            <pc:docMk/>
            <pc:sldMk cId="0" sldId="257"/>
            <ac:spMk id="2" creationId="{00000000-0000-0000-0000-000000000000}"/>
          </ac:spMkLst>
        </pc:spChg>
        <pc:spChg chg="ord">
          <ac:chgData name="Guest User" userId="" providerId="Windows Live" clId="Web-{95BBB988-1E69-4290-B907-15B25493EF46}" dt="2023-06-06T17:17:03.929" v="2"/>
          <ac:spMkLst>
            <pc:docMk/>
            <pc:sldMk cId="0" sldId="257"/>
            <ac:spMk id="4" creationId="{A4907FE5-9C32-C51A-9147-EBE5C757883A}"/>
          </ac:spMkLst>
        </pc:spChg>
        <pc:spChg chg="mod">
          <ac:chgData name="Guest User" userId="" providerId="Windows Live" clId="Web-{95BBB988-1E69-4290-B907-15B25493EF46}" dt="2023-06-06T17:17:43.352" v="7" actId="1076"/>
          <ac:spMkLst>
            <pc:docMk/>
            <pc:sldMk cId="0" sldId="257"/>
            <ac:spMk id="6" creationId="{3FA53EBA-91C3-6731-B067-54C4D1E8250F}"/>
          </ac:spMkLst>
        </pc:spChg>
        <pc:spChg chg="del">
          <ac:chgData name="Guest User" userId="" providerId="Windows Live" clId="Web-{95BBB988-1E69-4290-B907-15B25493EF46}" dt="2023-06-06T17:17:03.929" v="2"/>
          <ac:spMkLst>
            <pc:docMk/>
            <pc:sldMk cId="0" sldId="257"/>
            <ac:spMk id="40" creationId="{623695FD-17A6-460C-AFB4-A56F8DFB4ED3}"/>
          </ac:spMkLst>
        </pc:spChg>
        <pc:spChg chg="del">
          <ac:chgData name="Guest User" userId="" providerId="Windows Live" clId="Web-{95BBB988-1E69-4290-B907-15B25493EF46}" dt="2023-06-06T17:17:03.929" v="2"/>
          <ac:spMkLst>
            <pc:docMk/>
            <pc:sldMk cId="0" sldId="257"/>
            <ac:spMk id="43" creationId="{8F54B2FB-3F54-4350-8D1B-F86D677CA7ED}"/>
          </ac:spMkLst>
        </pc:spChg>
        <pc:spChg chg="del">
          <ac:chgData name="Guest User" userId="" providerId="Windows Live" clId="Web-{95BBB988-1E69-4290-B907-15B25493EF46}" dt="2023-06-06T17:17:03.929" v="2"/>
          <ac:spMkLst>
            <pc:docMk/>
            <pc:sldMk cId="0" sldId="257"/>
            <ac:spMk id="46" creationId="{DDB56DB5-0324-4F79-9AB8-CB18C1DC8743}"/>
          </ac:spMkLst>
        </pc:spChg>
        <pc:spChg chg="del">
          <ac:chgData name="Guest User" userId="" providerId="Windows Live" clId="Web-{95BBB988-1E69-4290-B907-15B25493EF46}" dt="2023-06-06T17:17:03.929" v="2"/>
          <ac:spMkLst>
            <pc:docMk/>
            <pc:sldMk cId="0" sldId="257"/>
            <ac:spMk id="47" creationId="{529DF628-3DC1-41BF-9730-E680D7FC23A1}"/>
          </ac:spMkLst>
        </pc:spChg>
        <pc:spChg chg="add">
          <ac:chgData name="Guest User" userId="" providerId="Windows Live" clId="Web-{95BBB988-1E69-4290-B907-15B25493EF46}" dt="2023-06-06T17:17:03.929" v="2"/>
          <ac:spMkLst>
            <pc:docMk/>
            <pc:sldMk cId="0" sldId="257"/>
            <ac:spMk id="56" creationId="{FE5ECD52-6A23-4FF4-8C32-7B5DE9973ADA}"/>
          </ac:spMkLst>
        </pc:spChg>
        <pc:spChg chg="add">
          <ac:chgData name="Guest User" userId="" providerId="Windows Live" clId="Web-{95BBB988-1E69-4290-B907-15B25493EF46}" dt="2023-06-06T17:17:03.929" v="2"/>
          <ac:spMkLst>
            <pc:docMk/>
            <pc:sldMk cId="0" sldId="257"/>
            <ac:spMk id="62" creationId="{45624C63-3CCA-4EA6-B822-6E710A82062B}"/>
          </ac:spMkLst>
        </pc:spChg>
        <pc:spChg chg="add">
          <ac:chgData name="Guest User" userId="" providerId="Windows Live" clId="Web-{95BBB988-1E69-4290-B907-15B25493EF46}" dt="2023-06-06T17:17:03.929" v="2"/>
          <ac:spMkLst>
            <pc:docMk/>
            <pc:sldMk cId="0" sldId="257"/>
            <ac:spMk id="64" creationId="{0D187C4E-14B9-4504-B200-5127823FA78C}"/>
          </ac:spMkLst>
        </pc:spChg>
        <pc:picChg chg="mod">
          <ac:chgData name="Guest User" userId="" providerId="Windows Live" clId="Web-{95BBB988-1E69-4290-B907-15B25493EF46}" dt="2023-06-06T17:17:03.929" v="2"/>
          <ac:picMkLst>
            <pc:docMk/>
            <pc:sldMk cId="0" sldId="257"/>
            <ac:picMk id="3" creationId="{F98CA3C8-A171-87F9-E838-A35AD020EE7C}"/>
          </ac:picMkLst>
        </pc:picChg>
        <pc:picChg chg="del">
          <ac:chgData name="Guest User" userId="" providerId="Windows Live" clId="Web-{95BBB988-1E69-4290-B907-15B25493EF46}" dt="2023-06-06T17:17:03.929" v="2"/>
          <ac:picMkLst>
            <pc:docMk/>
            <pc:sldMk cId="0" sldId="257"/>
            <ac:picMk id="41" creationId="{AA085689-791F-4B8F-9F30-12415B97D366}"/>
          </ac:picMkLst>
        </pc:picChg>
        <pc:picChg chg="del">
          <ac:chgData name="Guest User" userId="" providerId="Windows Live" clId="Web-{95BBB988-1E69-4290-B907-15B25493EF46}" dt="2023-06-06T17:17:03.929" v="2"/>
          <ac:picMkLst>
            <pc:docMk/>
            <pc:sldMk cId="0" sldId="257"/>
            <ac:picMk id="42" creationId="{AA3FED7F-6821-47C0-A464-E9278B24129E}"/>
          </ac:picMkLst>
        </pc:picChg>
        <pc:picChg chg="del">
          <ac:chgData name="Guest User" userId="" providerId="Windows Live" clId="Web-{95BBB988-1E69-4290-B907-15B25493EF46}" dt="2023-06-06T17:17:03.929" v="2"/>
          <ac:picMkLst>
            <pc:docMk/>
            <pc:sldMk cId="0" sldId="257"/>
            <ac:picMk id="44" creationId="{561B34F5-88E5-4711-BC16-3005C29AD7C6}"/>
          </ac:picMkLst>
        </pc:picChg>
        <pc:picChg chg="del">
          <ac:chgData name="Guest User" userId="" providerId="Windows Live" clId="Web-{95BBB988-1E69-4290-B907-15B25493EF46}" dt="2023-06-06T17:17:03.929" v="2"/>
          <ac:picMkLst>
            <pc:docMk/>
            <pc:sldMk cId="0" sldId="257"/>
            <ac:picMk id="45" creationId="{4F3661D0-2268-4D3E-88BA-0647BCBE33AF}"/>
          </ac:picMkLst>
        </pc:picChg>
        <pc:picChg chg="add">
          <ac:chgData name="Guest User" userId="" providerId="Windows Live" clId="Web-{95BBB988-1E69-4290-B907-15B25493EF46}" dt="2023-06-06T17:17:03.929" v="2"/>
          <ac:picMkLst>
            <pc:docMk/>
            <pc:sldMk cId="0" sldId="257"/>
            <ac:picMk id="52" creationId="{26E32CE1-D113-412E-9933-113646E21F53}"/>
          </ac:picMkLst>
        </pc:picChg>
        <pc:picChg chg="add">
          <ac:chgData name="Guest User" userId="" providerId="Windows Live" clId="Web-{95BBB988-1E69-4290-B907-15B25493EF46}" dt="2023-06-06T17:17:03.929" v="2"/>
          <ac:picMkLst>
            <pc:docMk/>
            <pc:sldMk cId="0" sldId="257"/>
            <ac:picMk id="54" creationId="{117B7C8B-175B-4009-808B-9F66FD108AB3}"/>
          </ac:picMkLst>
        </pc:picChg>
        <pc:picChg chg="add">
          <ac:chgData name="Guest User" userId="" providerId="Windows Live" clId="Web-{95BBB988-1E69-4290-B907-15B25493EF46}" dt="2023-06-06T17:17:03.929" v="2"/>
          <ac:picMkLst>
            <pc:docMk/>
            <pc:sldMk cId="0" sldId="257"/>
            <ac:picMk id="58" creationId="{5C3F2B96-5F34-41C9-8E37-A9CD279A4270}"/>
          </ac:picMkLst>
        </pc:picChg>
        <pc:picChg chg="add">
          <ac:chgData name="Guest User" userId="" providerId="Windows Live" clId="Web-{95BBB988-1E69-4290-B907-15B25493EF46}" dt="2023-06-06T17:17:03.929" v="2"/>
          <ac:picMkLst>
            <pc:docMk/>
            <pc:sldMk cId="0" sldId="257"/>
            <ac:picMk id="60" creationId="{9A4E02BF-4F0E-44E2-A489-075900B7866C}"/>
          </ac:picMkLst>
        </pc:picChg>
      </pc:sldChg>
      <pc:sldChg chg="addSp delSp modSp mod setBg">
        <pc:chgData name="Guest User" userId="" providerId="Windows Live" clId="Web-{95BBB988-1E69-4290-B907-15B25493EF46}" dt="2023-06-06T17:20:55.731" v="24" actId="20577"/>
        <pc:sldMkLst>
          <pc:docMk/>
          <pc:sldMk cId="0" sldId="266"/>
        </pc:sldMkLst>
        <pc:spChg chg="mod">
          <ac:chgData name="Guest User" userId="" providerId="Windows Live" clId="Web-{95BBB988-1E69-4290-B907-15B25493EF46}" dt="2023-06-06T17:20:55.731" v="24" actId="20577"/>
          <ac:spMkLst>
            <pc:docMk/>
            <pc:sldMk cId="0" sldId="266"/>
            <ac:spMk id="2" creationId="{00000000-0000-0000-0000-000000000000}"/>
          </ac:spMkLst>
        </pc:spChg>
        <pc:spChg chg="del">
          <ac:chgData name="Guest User" userId="" providerId="Windows Live" clId="Web-{95BBB988-1E69-4290-B907-15B25493EF46}" dt="2023-06-06T17:20:05.042" v="15"/>
          <ac:spMkLst>
            <pc:docMk/>
            <pc:sldMk cId="0" sldId="266"/>
            <ac:spMk id="56" creationId="{623695FD-17A6-460C-AFB4-A56F8DFB4ED3}"/>
          </ac:spMkLst>
        </pc:spChg>
        <pc:spChg chg="del">
          <ac:chgData name="Guest User" userId="" providerId="Windows Live" clId="Web-{95BBB988-1E69-4290-B907-15B25493EF46}" dt="2023-06-06T17:20:05.042" v="15"/>
          <ac:spMkLst>
            <pc:docMk/>
            <pc:sldMk cId="0" sldId="266"/>
            <ac:spMk id="59" creationId="{8F54B2FB-3F54-4350-8D1B-F86D677CA7ED}"/>
          </ac:spMkLst>
        </pc:spChg>
        <pc:spChg chg="del">
          <ac:chgData name="Guest User" userId="" providerId="Windows Live" clId="Web-{95BBB988-1E69-4290-B907-15B25493EF46}" dt="2023-06-06T17:20:05.042" v="15"/>
          <ac:spMkLst>
            <pc:docMk/>
            <pc:sldMk cId="0" sldId="266"/>
            <ac:spMk id="62" creationId="{DDB56DB5-0324-4F79-9AB8-CB18C1DC8743}"/>
          </ac:spMkLst>
        </pc:spChg>
        <pc:spChg chg="del">
          <ac:chgData name="Guest User" userId="" providerId="Windows Live" clId="Web-{95BBB988-1E69-4290-B907-15B25493EF46}" dt="2023-06-06T17:20:05.042" v="15"/>
          <ac:spMkLst>
            <pc:docMk/>
            <pc:sldMk cId="0" sldId="266"/>
            <ac:spMk id="63" creationId="{529DF628-3DC1-41BF-9730-E680D7FC23A1}"/>
          </ac:spMkLst>
        </pc:spChg>
        <pc:spChg chg="add">
          <ac:chgData name="Guest User" userId="" providerId="Windows Live" clId="Web-{95BBB988-1E69-4290-B907-15B25493EF46}" dt="2023-06-06T17:20:05.042" v="15"/>
          <ac:spMkLst>
            <pc:docMk/>
            <pc:sldMk cId="0" sldId="266"/>
            <ac:spMk id="72" creationId="{FE5ECD52-6A23-4FF4-8C32-7B5DE9973ADA}"/>
          </ac:spMkLst>
        </pc:spChg>
        <pc:spChg chg="add">
          <ac:chgData name="Guest User" userId="" providerId="Windows Live" clId="Web-{95BBB988-1E69-4290-B907-15B25493EF46}" dt="2023-06-06T17:20:05.042" v="15"/>
          <ac:spMkLst>
            <pc:docMk/>
            <pc:sldMk cId="0" sldId="266"/>
            <ac:spMk id="78" creationId="{45624C63-3CCA-4EA6-B822-6E710A82062B}"/>
          </ac:spMkLst>
        </pc:spChg>
        <pc:spChg chg="add">
          <ac:chgData name="Guest User" userId="" providerId="Windows Live" clId="Web-{95BBB988-1E69-4290-B907-15B25493EF46}" dt="2023-06-06T17:20:05.042" v="15"/>
          <ac:spMkLst>
            <pc:docMk/>
            <pc:sldMk cId="0" sldId="266"/>
            <ac:spMk id="80" creationId="{0D187C4E-14B9-4504-B200-5127823FA78C}"/>
          </ac:spMkLst>
        </pc:spChg>
        <pc:picChg chg="add del mod">
          <ac:chgData name="Guest User" userId="" providerId="Windows Live" clId="Web-{95BBB988-1E69-4290-B907-15B25493EF46}" dt="2023-06-06T17:20:05.042" v="15"/>
          <ac:picMkLst>
            <pc:docMk/>
            <pc:sldMk cId="0" sldId="266"/>
            <ac:picMk id="3" creationId="{708DB2FE-CB5D-F2CD-B868-312D4D689DC3}"/>
          </ac:picMkLst>
        </pc:picChg>
        <pc:picChg chg="del">
          <ac:chgData name="Guest User" userId="" providerId="Windows Live" clId="Web-{95BBB988-1E69-4290-B907-15B25493EF46}" dt="2023-06-06T17:20:05.042" v="15"/>
          <ac:picMkLst>
            <pc:docMk/>
            <pc:sldMk cId="0" sldId="266"/>
            <ac:picMk id="57" creationId="{AA085689-791F-4B8F-9F30-12415B97D366}"/>
          </ac:picMkLst>
        </pc:picChg>
        <pc:picChg chg="del">
          <ac:chgData name="Guest User" userId="" providerId="Windows Live" clId="Web-{95BBB988-1E69-4290-B907-15B25493EF46}" dt="2023-06-06T17:20:05.042" v="15"/>
          <ac:picMkLst>
            <pc:docMk/>
            <pc:sldMk cId="0" sldId="266"/>
            <ac:picMk id="58" creationId="{AA3FED7F-6821-47C0-A464-E9278B24129E}"/>
          </ac:picMkLst>
        </pc:picChg>
        <pc:picChg chg="del">
          <ac:chgData name="Guest User" userId="" providerId="Windows Live" clId="Web-{95BBB988-1E69-4290-B907-15B25493EF46}" dt="2023-06-06T17:20:05.042" v="15"/>
          <ac:picMkLst>
            <pc:docMk/>
            <pc:sldMk cId="0" sldId="266"/>
            <ac:picMk id="60" creationId="{561B34F5-88E5-4711-BC16-3005C29AD7C6}"/>
          </ac:picMkLst>
        </pc:picChg>
        <pc:picChg chg="del">
          <ac:chgData name="Guest User" userId="" providerId="Windows Live" clId="Web-{95BBB988-1E69-4290-B907-15B25493EF46}" dt="2023-06-06T17:20:05.042" v="15"/>
          <ac:picMkLst>
            <pc:docMk/>
            <pc:sldMk cId="0" sldId="266"/>
            <ac:picMk id="61" creationId="{4F3661D0-2268-4D3E-88BA-0647BCBE33AF}"/>
          </ac:picMkLst>
        </pc:picChg>
        <pc:picChg chg="add">
          <ac:chgData name="Guest User" userId="" providerId="Windows Live" clId="Web-{95BBB988-1E69-4290-B907-15B25493EF46}" dt="2023-06-06T17:20:05.042" v="15"/>
          <ac:picMkLst>
            <pc:docMk/>
            <pc:sldMk cId="0" sldId="266"/>
            <ac:picMk id="68" creationId="{26E32CE1-D113-412E-9933-113646E21F53}"/>
          </ac:picMkLst>
        </pc:picChg>
        <pc:picChg chg="add">
          <ac:chgData name="Guest User" userId="" providerId="Windows Live" clId="Web-{95BBB988-1E69-4290-B907-15B25493EF46}" dt="2023-06-06T17:20:05.042" v="15"/>
          <ac:picMkLst>
            <pc:docMk/>
            <pc:sldMk cId="0" sldId="266"/>
            <ac:picMk id="70" creationId="{117B7C8B-175B-4009-808B-9F66FD108AB3}"/>
          </ac:picMkLst>
        </pc:picChg>
        <pc:picChg chg="add">
          <ac:chgData name="Guest User" userId="" providerId="Windows Live" clId="Web-{95BBB988-1E69-4290-B907-15B25493EF46}" dt="2023-06-06T17:20:05.042" v="15"/>
          <ac:picMkLst>
            <pc:docMk/>
            <pc:sldMk cId="0" sldId="266"/>
            <ac:picMk id="74" creationId="{5C3F2B96-5F34-41C9-8E37-A9CD279A4270}"/>
          </ac:picMkLst>
        </pc:picChg>
        <pc:picChg chg="add">
          <ac:chgData name="Guest User" userId="" providerId="Windows Live" clId="Web-{95BBB988-1E69-4290-B907-15B25493EF46}" dt="2023-06-06T17:20:05.042" v="15"/>
          <ac:picMkLst>
            <pc:docMk/>
            <pc:sldMk cId="0" sldId="266"/>
            <ac:picMk id="76" creationId="{9A4E02BF-4F0E-44E2-A489-075900B7866C}"/>
          </ac:picMkLst>
        </pc:picChg>
      </pc:sldChg>
      <pc:sldChg chg="addSp delSp modSp">
        <pc:chgData name="Guest User" userId="" providerId="Windows Live" clId="Web-{95BBB988-1E69-4290-B907-15B25493EF46}" dt="2023-06-06T17:32:30.232" v="32" actId="14100"/>
        <pc:sldMkLst>
          <pc:docMk/>
          <pc:sldMk cId="0" sldId="267"/>
        </pc:sldMkLst>
        <pc:spChg chg="mod">
          <ac:chgData name="Guest User" userId="" providerId="Windows Live" clId="Web-{95BBB988-1E69-4290-B907-15B25493EF46}" dt="2023-06-06T17:32:30.232" v="32" actId="14100"/>
          <ac:spMkLst>
            <pc:docMk/>
            <pc:sldMk cId="0" sldId="267"/>
            <ac:spMk id="3" creationId="{00000000-0000-0000-0000-000000000000}"/>
          </ac:spMkLst>
        </pc:spChg>
        <pc:picChg chg="add del mod">
          <ac:chgData name="Guest User" userId="" providerId="Windows Live" clId="Web-{95BBB988-1E69-4290-B907-15B25493EF46}" dt="2023-06-06T17:31:36.402" v="27" actId="1076"/>
          <ac:picMkLst>
            <pc:docMk/>
            <pc:sldMk cId="0" sldId="267"/>
            <ac:picMk id="10" creationId="{6D04B357-195D-1BDB-7FE8-8231332BEEFE}"/>
          </ac:picMkLst>
        </pc:picChg>
      </pc:sldChg>
      <pc:sldChg chg="modSp">
        <pc:chgData name="Guest User" userId="" providerId="Windows Live" clId="Web-{95BBB988-1E69-4290-B907-15B25493EF46}" dt="2023-06-06T17:35:54.987" v="43" actId="1076"/>
        <pc:sldMkLst>
          <pc:docMk/>
          <pc:sldMk cId="0" sldId="268"/>
        </pc:sldMkLst>
        <pc:spChg chg="mod">
          <ac:chgData name="Guest User" userId="" providerId="Windows Live" clId="Web-{95BBB988-1E69-4290-B907-15B25493EF46}" dt="2023-06-06T17:35:48.174" v="42" actId="14100"/>
          <ac:spMkLst>
            <pc:docMk/>
            <pc:sldMk cId="0" sldId="268"/>
            <ac:spMk id="2" creationId="{00000000-0000-0000-0000-000000000000}"/>
          </ac:spMkLst>
        </pc:spChg>
        <pc:picChg chg="mod">
          <ac:chgData name="Guest User" userId="" providerId="Windows Live" clId="Web-{95BBB988-1E69-4290-B907-15B25493EF46}" dt="2023-06-06T17:35:54.987" v="43" actId="1076"/>
          <ac:picMkLst>
            <pc:docMk/>
            <pc:sldMk cId="0" sldId="268"/>
            <ac:picMk id="6" creationId="{D413DACA-DFFA-B4B0-2DCD-B2E94D0160CB}"/>
          </ac:picMkLst>
        </pc:picChg>
      </pc:sldChg>
      <pc:sldChg chg="addSp delSp modSp mod setBg">
        <pc:chgData name="Guest User" userId="" providerId="Windows Live" clId="Web-{95BBB988-1E69-4290-B907-15B25493EF46}" dt="2023-06-06T18:30:09.772" v="79" actId="20577"/>
        <pc:sldMkLst>
          <pc:docMk/>
          <pc:sldMk cId="0" sldId="269"/>
        </pc:sldMkLst>
        <pc:spChg chg="mod">
          <ac:chgData name="Guest User" userId="" providerId="Windows Live" clId="Web-{95BBB988-1E69-4290-B907-15B25493EF46}" dt="2023-06-06T18:30:09.772" v="79" actId="20577"/>
          <ac:spMkLst>
            <pc:docMk/>
            <pc:sldMk cId="0" sldId="269"/>
            <ac:spMk id="2" creationId="{00000000-0000-0000-0000-000000000000}"/>
          </ac:spMkLst>
        </pc:spChg>
        <pc:spChg chg="del">
          <ac:chgData name="Guest User" userId="" providerId="Windows Live" clId="Web-{95BBB988-1E69-4290-B907-15B25493EF46}" dt="2023-06-06T18:28:07.331" v="64"/>
          <ac:spMkLst>
            <pc:docMk/>
            <pc:sldMk cId="0" sldId="269"/>
            <ac:spMk id="76" creationId="{989BE678-777B-482A-A616-FEDC47B162E5}"/>
          </ac:spMkLst>
        </pc:spChg>
        <pc:spChg chg="del">
          <ac:chgData name="Guest User" userId="" providerId="Windows Live" clId="Web-{95BBB988-1E69-4290-B907-15B25493EF46}" dt="2023-06-06T18:28:07.331" v="64"/>
          <ac:spMkLst>
            <pc:docMk/>
            <pc:sldMk cId="0" sldId="269"/>
            <ac:spMk id="82" creationId="{D28BE0C3-2102-4820-B88B-A448B1840D14}"/>
          </ac:spMkLst>
        </pc:spChg>
        <pc:spChg chg="add">
          <ac:chgData name="Guest User" userId="" providerId="Windows Live" clId="Web-{95BBB988-1E69-4290-B907-15B25493EF46}" dt="2023-06-06T18:28:07.331" v="64"/>
          <ac:spMkLst>
            <pc:docMk/>
            <pc:sldMk cId="0" sldId="269"/>
            <ac:spMk id="91" creationId="{8F54B2FB-3F54-4350-8D1B-F86D677CA7ED}"/>
          </ac:spMkLst>
        </pc:spChg>
        <pc:spChg chg="add">
          <ac:chgData name="Guest User" userId="" providerId="Windows Live" clId="Web-{95BBB988-1E69-4290-B907-15B25493EF46}" dt="2023-06-06T18:28:07.331" v="64"/>
          <ac:spMkLst>
            <pc:docMk/>
            <pc:sldMk cId="0" sldId="269"/>
            <ac:spMk id="97" creationId="{DDB56DB5-0324-4F79-9AB8-CB18C1DC8743}"/>
          </ac:spMkLst>
        </pc:spChg>
        <pc:spChg chg="add">
          <ac:chgData name="Guest User" userId="" providerId="Windows Live" clId="Web-{95BBB988-1E69-4290-B907-15B25493EF46}" dt="2023-06-06T18:28:07.331" v="64"/>
          <ac:spMkLst>
            <pc:docMk/>
            <pc:sldMk cId="0" sldId="269"/>
            <ac:spMk id="99" creationId="{529DF628-3DC1-41BF-9730-E680D7FC23A1}"/>
          </ac:spMkLst>
        </pc:spChg>
        <pc:spChg chg="add">
          <ac:chgData name="Guest User" userId="" providerId="Windows Live" clId="Web-{95BBB988-1E69-4290-B907-15B25493EF46}" dt="2023-06-06T18:28:07.331" v="64"/>
          <ac:spMkLst>
            <pc:docMk/>
            <pc:sldMk cId="0" sldId="269"/>
            <ac:spMk id="101" creationId="{623695FD-17A6-460C-AFB4-A56F8DFB4ED3}"/>
          </ac:spMkLst>
        </pc:spChg>
        <pc:picChg chg="mod">
          <ac:chgData name="Guest User" userId="" providerId="Windows Live" clId="Web-{95BBB988-1E69-4290-B907-15B25493EF46}" dt="2023-06-06T18:28:07.331" v="64"/>
          <ac:picMkLst>
            <pc:docMk/>
            <pc:sldMk cId="0" sldId="269"/>
            <ac:picMk id="4" creationId="{C52F9596-CDEB-A831-9E0F-077FC81F3664}"/>
          </ac:picMkLst>
        </pc:picChg>
        <pc:picChg chg="del">
          <ac:chgData name="Guest User" userId="" providerId="Windows Live" clId="Web-{95BBB988-1E69-4290-B907-15B25493EF46}" dt="2023-06-06T18:28:07.331" v="64"/>
          <ac:picMkLst>
            <pc:docMk/>
            <pc:sldMk cId="0" sldId="269"/>
            <ac:picMk id="72" creationId="{DF19BAF3-7E20-4B9D-B544-BABAEEA1FA75}"/>
          </ac:picMkLst>
        </pc:picChg>
        <pc:picChg chg="del">
          <ac:chgData name="Guest User" userId="" providerId="Windows Live" clId="Web-{95BBB988-1E69-4290-B907-15B25493EF46}" dt="2023-06-06T18:28:07.331" v="64"/>
          <ac:picMkLst>
            <pc:docMk/>
            <pc:sldMk cId="0" sldId="269"/>
            <ac:picMk id="74" creationId="{950648F4-ABCD-4DF0-8641-76CFB2354721}"/>
          </ac:picMkLst>
        </pc:picChg>
        <pc:picChg chg="del">
          <ac:chgData name="Guest User" userId="" providerId="Windows Live" clId="Web-{95BBB988-1E69-4290-B907-15B25493EF46}" dt="2023-06-06T18:28:07.331" v="64"/>
          <ac:picMkLst>
            <pc:docMk/>
            <pc:sldMk cId="0" sldId="269"/>
            <ac:picMk id="78" creationId="{CF1EB4BD-9C7E-4AA3-9681-C7EB0DA6250B}"/>
          </ac:picMkLst>
        </pc:picChg>
        <pc:picChg chg="del">
          <ac:chgData name="Guest User" userId="" providerId="Windows Live" clId="Web-{95BBB988-1E69-4290-B907-15B25493EF46}" dt="2023-06-06T18:28:07.331" v="64"/>
          <ac:picMkLst>
            <pc:docMk/>
            <pc:sldMk cId="0" sldId="269"/>
            <ac:picMk id="80" creationId="{94AAE3AA-3759-4D28-B0EF-575F25A5146C}"/>
          </ac:picMkLst>
        </pc:picChg>
        <pc:picChg chg="add">
          <ac:chgData name="Guest User" userId="" providerId="Windows Live" clId="Web-{95BBB988-1E69-4290-B907-15B25493EF46}" dt="2023-06-06T18:28:07.331" v="64"/>
          <ac:picMkLst>
            <pc:docMk/>
            <pc:sldMk cId="0" sldId="269"/>
            <ac:picMk id="87" creationId="{AA085689-791F-4B8F-9F30-12415B97D366}"/>
          </ac:picMkLst>
        </pc:picChg>
        <pc:picChg chg="add">
          <ac:chgData name="Guest User" userId="" providerId="Windows Live" clId="Web-{95BBB988-1E69-4290-B907-15B25493EF46}" dt="2023-06-06T18:28:07.331" v="64"/>
          <ac:picMkLst>
            <pc:docMk/>
            <pc:sldMk cId="0" sldId="269"/>
            <ac:picMk id="89" creationId="{AA3FED7F-6821-47C0-A464-E9278B24129E}"/>
          </ac:picMkLst>
        </pc:picChg>
        <pc:picChg chg="add">
          <ac:chgData name="Guest User" userId="" providerId="Windows Live" clId="Web-{95BBB988-1E69-4290-B907-15B25493EF46}" dt="2023-06-06T18:28:07.331" v="64"/>
          <ac:picMkLst>
            <pc:docMk/>
            <pc:sldMk cId="0" sldId="269"/>
            <ac:picMk id="93" creationId="{561B34F5-88E5-4711-BC16-3005C29AD7C6}"/>
          </ac:picMkLst>
        </pc:picChg>
        <pc:picChg chg="add">
          <ac:chgData name="Guest User" userId="" providerId="Windows Live" clId="Web-{95BBB988-1E69-4290-B907-15B25493EF46}" dt="2023-06-06T18:28:07.331" v="64"/>
          <ac:picMkLst>
            <pc:docMk/>
            <pc:sldMk cId="0" sldId="269"/>
            <ac:picMk id="95" creationId="{4F3661D0-2268-4D3E-88BA-0647BCBE33AF}"/>
          </ac:picMkLst>
        </pc:picChg>
      </pc:sldChg>
      <pc:sldChg chg="addSp delSp modSp mod setBg">
        <pc:chgData name="Guest User" userId="" providerId="Windows Live" clId="Web-{95BBB988-1E69-4290-B907-15B25493EF46}" dt="2023-06-06T18:51:28.861" v="92" actId="20577"/>
        <pc:sldMkLst>
          <pc:docMk/>
          <pc:sldMk cId="0" sldId="270"/>
        </pc:sldMkLst>
        <pc:spChg chg="mod">
          <ac:chgData name="Guest User" userId="" providerId="Windows Live" clId="Web-{95BBB988-1E69-4290-B907-15B25493EF46}" dt="2023-06-06T18:51:28.861" v="92" actId="20577"/>
          <ac:spMkLst>
            <pc:docMk/>
            <pc:sldMk cId="0" sldId="270"/>
            <ac:spMk id="2" creationId="{00000000-0000-0000-0000-000000000000}"/>
          </ac:spMkLst>
        </pc:spChg>
        <pc:spChg chg="del">
          <ac:chgData name="Guest User" userId="" providerId="Windows Live" clId="Web-{95BBB988-1E69-4290-B907-15B25493EF46}" dt="2023-06-06T18:49:22.233" v="80"/>
          <ac:spMkLst>
            <pc:docMk/>
            <pc:sldMk cId="0" sldId="270"/>
            <ac:spMk id="60" creationId="{989BE678-777B-482A-A616-FEDC47B162E5}"/>
          </ac:spMkLst>
        </pc:spChg>
        <pc:spChg chg="del">
          <ac:chgData name="Guest User" userId="" providerId="Windows Live" clId="Web-{95BBB988-1E69-4290-B907-15B25493EF46}" dt="2023-06-06T18:49:22.233" v="80"/>
          <ac:spMkLst>
            <pc:docMk/>
            <pc:sldMk cId="0" sldId="270"/>
            <ac:spMk id="66" creationId="{D28BE0C3-2102-4820-B88B-A448B1840D14}"/>
          </ac:spMkLst>
        </pc:spChg>
        <pc:spChg chg="add">
          <ac:chgData name="Guest User" userId="" providerId="Windows Live" clId="Web-{95BBB988-1E69-4290-B907-15B25493EF46}" dt="2023-06-06T18:49:22.233" v="80"/>
          <ac:spMkLst>
            <pc:docMk/>
            <pc:sldMk cId="0" sldId="270"/>
            <ac:spMk id="75" creationId="{FE5ECD52-6A23-4FF4-8C32-7B5DE9973ADA}"/>
          </ac:spMkLst>
        </pc:spChg>
        <pc:spChg chg="add">
          <ac:chgData name="Guest User" userId="" providerId="Windows Live" clId="Web-{95BBB988-1E69-4290-B907-15B25493EF46}" dt="2023-06-06T18:49:22.233" v="80"/>
          <ac:spMkLst>
            <pc:docMk/>
            <pc:sldMk cId="0" sldId="270"/>
            <ac:spMk id="81" creationId="{45624C63-3CCA-4EA6-B822-6E710A82062B}"/>
          </ac:spMkLst>
        </pc:spChg>
        <pc:spChg chg="add">
          <ac:chgData name="Guest User" userId="" providerId="Windows Live" clId="Web-{95BBB988-1E69-4290-B907-15B25493EF46}" dt="2023-06-06T18:49:22.233" v="80"/>
          <ac:spMkLst>
            <pc:docMk/>
            <pc:sldMk cId="0" sldId="270"/>
            <ac:spMk id="83" creationId="{0D187C4E-14B9-4504-B200-5127823FA78C}"/>
          </ac:spMkLst>
        </pc:spChg>
        <pc:picChg chg="mod">
          <ac:chgData name="Guest User" userId="" providerId="Windows Live" clId="Web-{95BBB988-1E69-4290-B907-15B25493EF46}" dt="2023-06-06T18:49:22.233" v="80"/>
          <ac:picMkLst>
            <pc:docMk/>
            <pc:sldMk cId="0" sldId="270"/>
            <ac:picMk id="3" creationId="{ECA820F9-8F5A-0DC1-4570-79EF1A423D66}"/>
          </ac:picMkLst>
        </pc:picChg>
        <pc:picChg chg="del">
          <ac:chgData name="Guest User" userId="" providerId="Windows Live" clId="Web-{95BBB988-1E69-4290-B907-15B25493EF46}" dt="2023-06-06T18:49:22.233" v="80"/>
          <ac:picMkLst>
            <pc:docMk/>
            <pc:sldMk cId="0" sldId="270"/>
            <ac:picMk id="56" creationId="{DF19BAF3-7E20-4B9D-B544-BABAEEA1FA75}"/>
          </ac:picMkLst>
        </pc:picChg>
        <pc:picChg chg="del">
          <ac:chgData name="Guest User" userId="" providerId="Windows Live" clId="Web-{95BBB988-1E69-4290-B907-15B25493EF46}" dt="2023-06-06T18:49:22.233" v="80"/>
          <ac:picMkLst>
            <pc:docMk/>
            <pc:sldMk cId="0" sldId="270"/>
            <ac:picMk id="58" creationId="{950648F4-ABCD-4DF0-8641-76CFB2354721}"/>
          </ac:picMkLst>
        </pc:picChg>
        <pc:picChg chg="del">
          <ac:chgData name="Guest User" userId="" providerId="Windows Live" clId="Web-{95BBB988-1E69-4290-B907-15B25493EF46}" dt="2023-06-06T18:49:22.233" v="80"/>
          <ac:picMkLst>
            <pc:docMk/>
            <pc:sldMk cId="0" sldId="270"/>
            <ac:picMk id="62" creationId="{CF1EB4BD-9C7E-4AA3-9681-C7EB0DA6250B}"/>
          </ac:picMkLst>
        </pc:picChg>
        <pc:picChg chg="del">
          <ac:chgData name="Guest User" userId="" providerId="Windows Live" clId="Web-{95BBB988-1E69-4290-B907-15B25493EF46}" dt="2023-06-06T18:49:22.233" v="80"/>
          <ac:picMkLst>
            <pc:docMk/>
            <pc:sldMk cId="0" sldId="270"/>
            <ac:picMk id="64" creationId="{94AAE3AA-3759-4D28-B0EF-575F25A5146C}"/>
          </ac:picMkLst>
        </pc:picChg>
        <pc:picChg chg="add">
          <ac:chgData name="Guest User" userId="" providerId="Windows Live" clId="Web-{95BBB988-1E69-4290-B907-15B25493EF46}" dt="2023-06-06T18:49:22.233" v="80"/>
          <ac:picMkLst>
            <pc:docMk/>
            <pc:sldMk cId="0" sldId="270"/>
            <ac:picMk id="71" creationId="{26E32CE1-D113-412E-9933-113646E21F53}"/>
          </ac:picMkLst>
        </pc:picChg>
        <pc:picChg chg="add">
          <ac:chgData name="Guest User" userId="" providerId="Windows Live" clId="Web-{95BBB988-1E69-4290-B907-15B25493EF46}" dt="2023-06-06T18:49:22.233" v="80"/>
          <ac:picMkLst>
            <pc:docMk/>
            <pc:sldMk cId="0" sldId="270"/>
            <ac:picMk id="73" creationId="{117B7C8B-175B-4009-808B-9F66FD108AB3}"/>
          </ac:picMkLst>
        </pc:picChg>
        <pc:picChg chg="add">
          <ac:chgData name="Guest User" userId="" providerId="Windows Live" clId="Web-{95BBB988-1E69-4290-B907-15B25493EF46}" dt="2023-06-06T18:49:22.233" v="80"/>
          <ac:picMkLst>
            <pc:docMk/>
            <pc:sldMk cId="0" sldId="270"/>
            <ac:picMk id="77" creationId="{5C3F2B96-5F34-41C9-8E37-A9CD279A4270}"/>
          </ac:picMkLst>
        </pc:picChg>
        <pc:picChg chg="add">
          <ac:chgData name="Guest User" userId="" providerId="Windows Live" clId="Web-{95BBB988-1E69-4290-B907-15B25493EF46}" dt="2023-06-06T18:49:22.233" v="80"/>
          <ac:picMkLst>
            <pc:docMk/>
            <pc:sldMk cId="0" sldId="270"/>
            <ac:picMk id="79" creationId="{9A4E02BF-4F0E-44E2-A489-075900B7866C}"/>
          </ac:picMkLst>
        </pc:picChg>
      </pc:sldChg>
      <pc:sldChg chg="addSp delSp modSp mod setBg">
        <pc:chgData name="Guest User" userId="" providerId="Windows Live" clId="Web-{95BBB988-1E69-4290-B907-15B25493EF46}" dt="2023-06-06T18:53:12.895" v="103"/>
        <pc:sldMkLst>
          <pc:docMk/>
          <pc:sldMk cId="0" sldId="272"/>
        </pc:sldMkLst>
        <pc:spChg chg="mod">
          <ac:chgData name="Guest User" userId="" providerId="Windows Live" clId="Web-{95BBB988-1E69-4290-B907-15B25493EF46}" dt="2023-06-06T18:53:12.895" v="103"/>
          <ac:spMkLst>
            <pc:docMk/>
            <pc:sldMk cId="0" sldId="272"/>
            <ac:spMk id="2" creationId="{00000000-0000-0000-0000-000000000000}"/>
          </ac:spMkLst>
        </pc:spChg>
        <pc:spChg chg="add del">
          <ac:chgData name="Guest User" userId="" providerId="Windows Live" clId="Web-{95BBB988-1E69-4290-B907-15B25493EF46}" dt="2023-06-06T18:53:12.895" v="103"/>
          <ac:spMkLst>
            <pc:docMk/>
            <pc:sldMk cId="0" sldId="272"/>
            <ac:spMk id="12" creationId="{FE5ECD52-6A23-4FF4-8C32-7B5DE9973ADA}"/>
          </ac:spMkLst>
        </pc:spChg>
        <pc:spChg chg="add del">
          <ac:chgData name="Guest User" userId="" providerId="Windows Live" clId="Web-{95BBB988-1E69-4290-B907-15B25493EF46}" dt="2023-06-06T18:53:12.895" v="103"/>
          <ac:spMkLst>
            <pc:docMk/>
            <pc:sldMk cId="0" sldId="272"/>
            <ac:spMk id="18" creationId="{45624C63-3CCA-4EA6-B822-6E710A82062B}"/>
          </ac:spMkLst>
        </pc:spChg>
        <pc:spChg chg="add del">
          <ac:chgData name="Guest User" userId="" providerId="Windows Live" clId="Web-{95BBB988-1E69-4290-B907-15B25493EF46}" dt="2023-06-06T18:53:12.895" v="103"/>
          <ac:spMkLst>
            <pc:docMk/>
            <pc:sldMk cId="0" sldId="272"/>
            <ac:spMk id="20" creationId="{0D187C4E-14B9-4504-B200-5127823FA78C}"/>
          </ac:spMkLst>
        </pc:spChg>
        <pc:spChg chg="add del">
          <ac:chgData name="Guest User" userId="" providerId="Windows Live" clId="Web-{95BBB988-1E69-4290-B907-15B25493EF46}" dt="2023-06-06T18:53:12.895" v="103"/>
          <ac:spMkLst>
            <pc:docMk/>
            <pc:sldMk cId="0" sldId="272"/>
            <ac:spMk id="29" creationId="{989BE678-777B-482A-A616-FEDC47B162E5}"/>
          </ac:spMkLst>
        </pc:spChg>
        <pc:spChg chg="add del">
          <ac:chgData name="Guest User" userId="" providerId="Windows Live" clId="Web-{95BBB988-1E69-4290-B907-15B25493EF46}" dt="2023-06-06T18:53:12.895" v="103"/>
          <ac:spMkLst>
            <pc:docMk/>
            <pc:sldMk cId="0" sldId="272"/>
            <ac:spMk id="35" creationId="{D28BE0C3-2102-4820-B88B-A448B1840D14}"/>
          </ac:spMkLst>
        </pc:spChg>
        <pc:spChg chg="add del">
          <ac:chgData name="Guest User" userId="" providerId="Windows Live" clId="Web-{95BBB988-1E69-4290-B907-15B25493EF46}" dt="2023-06-06T18:53:12.895" v="103"/>
          <ac:spMkLst>
            <pc:docMk/>
            <pc:sldMk cId="0" sldId="272"/>
            <ac:spMk id="37" creationId="{909FE742-1A27-4AEF-B5F0-F8C383EAB1D7}"/>
          </ac:spMkLst>
        </pc:spChg>
        <pc:picChg chg="mod">
          <ac:chgData name="Guest User" userId="" providerId="Windows Live" clId="Web-{95BBB988-1E69-4290-B907-15B25493EF46}" dt="2023-06-06T18:53:12.895" v="103"/>
          <ac:picMkLst>
            <pc:docMk/>
            <pc:sldMk cId="0" sldId="272"/>
            <ac:picMk id="3" creationId="{A5567715-7736-4E17-874B-48CF917A4CA2}"/>
          </ac:picMkLst>
        </pc:picChg>
        <pc:picChg chg="add del">
          <ac:chgData name="Guest User" userId="" providerId="Windows Live" clId="Web-{95BBB988-1E69-4290-B907-15B25493EF46}" dt="2023-06-06T18:53:12.895" v="103"/>
          <ac:picMkLst>
            <pc:docMk/>
            <pc:sldMk cId="0" sldId="272"/>
            <ac:picMk id="8" creationId="{26E32CE1-D113-412E-9933-113646E21F53}"/>
          </ac:picMkLst>
        </pc:picChg>
        <pc:picChg chg="add del">
          <ac:chgData name="Guest User" userId="" providerId="Windows Live" clId="Web-{95BBB988-1E69-4290-B907-15B25493EF46}" dt="2023-06-06T18:53:12.895" v="103"/>
          <ac:picMkLst>
            <pc:docMk/>
            <pc:sldMk cId="0" sldId="272"/>
            <ac:picMk id="10" creationId="{117B7C8B-175B-4009-808B-9F66FD108AB3}"/>
          </ac:picMkLst>
        </pc:picChg>
        <pc:picChg chg="add del">
          <ac:chgData name="Guest User" userId="" providerId="Windows Live" clId="Web-{95BBB988-1E69-4290-B907-15B25493EF46}" dt="2023-06-06T18:53:12.895" v="103"/>
          <ac:picMkLst>
            <pc:docMk/>
            <pc:sldMk cId="0" sldId="272"/>
            <ac:picMk id="14" creationId="{5C3F2B96-5F34-41C9-8E37-A9CD279A4270}"/>
          </ac:picMkLst>
        </pc:picChg>
        <pc:picChg chg="add del">
          <ac:chgData name="Guest User" userId="" providerId="Windows Live" clId="Web-{95BBB988-1E69-4290-B907-15B25493EF46}" dt="2023-06-06T18:53:12.895" v="103"/>
          <ac:picMkLst>
            <pc:docMk/>
            <pc:sldMk cId="0" sldId="272"/>
            <ac:picMk id="16" creationId="{9A4E02BF-4F0E-44E2-A489-075900B7866C}"/>
          </ac:picMkLst>
        </pc:picChg>
        <pc:picChg chg="add del">
          <ac:chgData name="Guest User" userId="" providerId="Windows Live" clId="Web-{95BBB988-1E69-4290-B907-15B25493EF46}" dt="2023-06-06T18:53:12.895" v="103"/>
          <ac:picMkLst>
            <pc:docMk/>
            <pc:sldMk cId="0" sldId="272"/>
            <ac:picMk id="25" creationId="{DF19BAF3-7E20-4B9D-B544-BABAEEA1FA75}"/>
          </ac:picMkLst>
        </pc:picChg>
        <pc:picChg chg="add del">
          <ac:chgData name="Guest User" userId="" providerId="Windows Live" clId="Web-{95BBB988-1E69-4290-B907-15B25493EF46}" dt="2023-06-06T18:53:12.895" v="103"/>
          <ac:picMkLst>
            <pc:docMk/>
            <pc:sldMk cId="0" sldId="272"/>
            <ac:picMk id="27" creationId="{950648F4-ABCD-4DF0-8641-76CFB2354721}"/>
          </ac:picMkLst>
        </pc:picChg>
        <pc:picChg chg="add del">
          <ac:chgData name="Guest User" userId="" providerId="Windows Live" clId="Web-{95BBB988-1E69-4290-B907-15B25493EF46}" dt="2023-06-06T18:53:12.895" v="103"/>
          <ac:picMkLst>
            <pc:docMk/>
            <pc:sldMk cId="0" sldId="272"/>
            <ac:picMk id="31" creationId="{CF1EB4BD-9C7E-4AA3-9681-C7EB0DA6250B}"/>
          </ac:picMkLst>
        </pc:picChg>
        <pc:picChg chg="add del">
          <ac:chgData name="Guest User" userId="" providerId="Windows Live" clId="Web-{95BBB988-1E69-4290-B907-15B25493EF46}" dt="2023-06-06T18:53:12.895" v="103"/>
          <ac:picMkLst>
            <pc:docMk/>
            <pc:sldMk cId="0" sldId="272"/>
            <ac:picMk id="33" creationId="{94AAE3AA-3759-4D28-B0EF-575F25A5146C}"/>
          </ac:picMkLst>
        </pc:picChg>
      </pc:sldChg>
      <pc:sldChg chg="addSp delSp modSp mod setBg">
        <pc:chgData name="Guest User" userId="" providerId="Windows Live" clId="Web-{95BBB988-1E69-4290-B907-15B25493EF46}" dt="2023-06-06T18:58:49.371" v="122" actId="20577"/>
        <pc:sldMkLst>
          <pc:docMk/>
          <pc:sldMk cId="0" sldId="274"/>
        </pc:sldMkLst>
        <pc:spChg chg="mod">
          <ac:chgData name="Guest User" userId="" providerId="Windows Live" clId="Web-{95BBB988-1E69-4290-B907-15B25493EF46}" dt="2023-06-06T18:58:49.371" v="122" actId="20577"/>
          <ac:spMkLst>
            <pc:docMk/>
            <pc:sldMk cId="0" sldId="274"/>
            <ac:spMk id="2" creationId="{00000000-0000-0000-0000-000000000000}"/>
          </ac:spMkLst>
        </pc:spChg>
        <pc:spChg chg="del">
          <ac:chgData name="Guest User" userId="" providerId="Windows Live" clId="Web-{95BBB988-1E69-4290-B907-15B25493EF46}" dt="2023-06-06T18:55:25.085" v="104"/>
          <ac:spMkLst>
            <pc:docMk/>
            <pc:sldMk cId="0" sldId="274"/>
            <ac:spMk id="26" creationId="{989BE678-777B-482A-A616-FEDC47B162E5}"/>
          </ac:spMkLst>
        </pc:spChg>
        <pc:spChg chg="del">
          <ac:chgData name="Guest User" userId="" providerId="Windows Live" clId="Web-{95BBB988-1E69-4290-B907-15B25493EF46}" dt="2023-06-06T18:55:25.085" v="104"/>
          <ac:spMkLst>
            <pc:docMk/>
            <pc:sldMk cId="0" sldId="274"/>
            <ac:spMk id="29" creationId="{D28BE0C3-2102-4820-B88B-A448B1840D14}"/>
          </ac:spMkLst>
        </pc:spChg>
        <pc:spChg chg="add">
          <ac:chgData name="Guest User" userId="" providerId="Windows Live" clId="Web-{95BBB988-1E69-4290-B907-15B25493EF46}" dt="2023-06-06T18:55:25.085" v="104"/>
          <ac:spMkLst>
            <pc:docMk/>
            <pc:sldMk cId="0" sldId="274"/>
            <ac:spMk id="38" creationId="{8F54B2FB-3F54-4350-8D1B-F86D677CA7ED}"/>
          </ac:spMkLst>
        </pc:spChg>
        <pc:spChg chg="add">
          <ac:chgData name="Guest User" userId="" providerId="Windows Live" clId="Web-{95BBB988-1E69-4290-B907-15B25493EF46}" dt="2023-06-06T18:55:25.085" v="104"/>
          <ac:spMkLst>
            <pc:docMk/>
            <pc:sldMk cId="0" sldId="274"/>
            <ac:spMk id="44" creationId="{DDB56DB5-0324-4F79-9AB8-CB18C1DC8743}"/>
          </ac:spMkLst>
        </pc:spChg>
        <pc:spChg chg="add">
          <ac:chgData name="Guest User" userId="" providerId="Windows Live" clId="Web-{95BBB988-1E69-4290-B907-15B25493EF46}" dt="2023-06-06T18:55:25.085" v="104"/>
          <ac:spMkLst>
            <pc:docMk/>
            <pc:sldMk cId="0" sldId="274"/>
            <ac:spMk id="46" creationId="{529DF628-3DC1-41BF-9730-E680D7FC23A1}"/>
          </ac:spMkLst>
        </pc:spChg>
        <pc:spChg chg="add">
          <ac:chgData name="Guest User" userId="" providerId="Windows Live" clId="Web-{95BBB988-1E69-4290-B907-15B25493EF46}" dt="2023-06-06T18:55:25.085" v="104"/>
          <ac:spMkLst>
            <pc:docMk/>
            <pc:sldMk cId="0" sldId="274"/>
            <ac:spMk id="48" creationId="{623695FD-17A6-460C-AFB4-A56F8DFB4ED3}"/>
          </ac:spMkLst>
        </pc:spChg>
        <pc:picChg chg="mod">
          <ac:chgData name="Guest User" userId="" providerId="Windows Live" clId="Web-{95BBB988-1E69-4290-B907-15B25493EF46}" dt="2023-06-06T18:55:25.085" v="104"/>
          <ac:picMkLst>
            <pc:docMk/>
            <pc:sldMk cId="0" sldId="274"/>
            <ac:picMk id="3" creationId="{EAFA5DC0-5E57-4DE4-264C-610976153192}"/>
          </ac:picMkLst>
        </pc:picChg>
        <pc:picChg chg="del">
          <ac:chgData name="Guest User" userId="" providerId="Windows Live" clId="Web-{95BBB988-1E69-4290-B907-15B25493EF46}" dt="2023-06-06T18:55:25.085" v="104"/>
          <ac:picMkLst>
            <pc:docMk/>
            <pc:sldMk cId="0" sldId="274"/>
            <ac:picMk id="24" creationId="{DF19BAF3-7E20-4B9D-B544-BABAEEA1FA75}"/>
          </ac:picMkLst>
        </pc:picChg>
        <pc:picChg chg="del">
          <ac:chgData name="Guest User" userId="" providerId="Windows Live" clId="Web-{95BBB988-1E69-4290-B907-15B25493EF46}" dt="2023-06-06T18:55:25.085" v="104"/>
          <ac:picMkLst>
            <pc:docMk/>
            <pc:sldMk cId="0" sldId="274"/>
            <ac:picMk id="25" creationId="{950648F4-ABCD-4DF0-8641-76CFB2354721}"/>
          </ac:picMkLst>
        </pc:picChg>
        <pc:picChg chg="del">
          <ac:chgData name="Guest User" userId="" providerId="Windows Live" clId="Web-{95BBB988-1E69-4290-B907-15B25493EF46}" dt="2023-06-06T18:55:25.085" v="104"/>
          <ac:picMkLst>
            <pc:docMk/>
            <pc:sldMk cId="0" sldId="274"/>
            <ac:picMk id="27" creationId="{CF1EB4BD-9C7E-4AA3-9681-C7EB0DA6250B}"/>
          </ac:picMkLst>
        </pc:picChg>
        <pc:picChg chg="del">
          <ac:chgData name="Guest User" userId="" providerId="Windows Live" clId="Web-{95BBB988-1E69-4290-B907-15B25493EF46}" dt="2023-06-06T18:55:25.085" v="104"/>
          <ac:picMkLst>
            <pc:docMk/>
            <pc:sldMk cId="0" sldId="274"/>
            <ac:picMk id="28" creationId="{94AAE3AA-3759-4D28-B0EF-575F25A5146C}"/>
          </ac:picMkLst>
        </pc:picChg>
        <pc:picChg chg="add">
          <ac:chgData name="Guest User" userId="" providerId="Windows Live" clId="Web-{95BBB988-1E69-4290-B907-15B25493EF46}" dt="2023-06-06T18:55:25.085" v="104"/>
          <ac:picMkLst>
            <pc:docMk/>
            <pc:sldMk cId="0" sldId="274"/>
            <ac:picMk id="34" creationId="{AA085689-791F-4B8F-9F30-12415B97D366}"/>
          </ac:picMkLst>
        </pc:picChg>
        <pc:picChg chg="add">
          <ac:chgData name="Guest User" userId="" providerId="Windows Live" clId="Web-{95BBB988-1E69-4290-B907-15B25493EF46}" dt="2023-06-06T18:55:25.085" v="104"/>
          <ac:picMkLst>
            <pc:docMk/>
            <pc:sldMk cId="0" sldId="274"/>
            <ac:picMk id="36" creationId="{AA3FED7F-6821-47C0-A464-E9278B24129E}"/>
          </ac:picMkLst>
        </pc:picChg>
        <pc:picChg chg="add">
          <ac:chgData name="Guest User" userId="" providerId="Windows Live" clId="Web-{95BBB988-1E69-4290-B907-15B25493EF46}" dt="2023-06-06T18:55:25.085" v="104"/>
          <ac:picMkLst>
            <pc:docMk/>
            <pc:sldMk cId="0" sldId="274"/>
            <ac:picMk id="40" creationId="{561B34F5-88E5-4711-BC16-3005C29AD7C6}"/>
          </ac:picMkLst>
        </pc:picChg>
        <pc:picChg chg="add">
          <ac:chgData name="Guest User" userId="" providerId="Windows Live" clId="Web-{95BBB988-1E69-4290-B907-15B25493EF46}" dt="2023-06-06T18:55:25.085" v="104"/>
          <ac:picMkLst>
            <pc:docMk/>
            <pc:sldMk cId="0" sldId="274"/>
            <ac:picMk id="42" creationId="{4F3661D0-2268-4D3E-88BA-0647BCBE33AF}"/>
          </ac:picMkLst>
        </pc:picChg>
      </pc:sldChg>
      <pc:sldChg chg="addSp delSp modSp mod setBg">
        <pc:chgData name="Guest User" userId="" providerId="Windows Live" clId="Web-{95BBB988-1E69-4290-B907-15B25493EF46}" dt="2023-06-06T19:03:20.580" v="159" actId="14100"/>
        <pc:sldMkLst>
          <pc:docMk/>
          <pc:sldMk cId="0" sldId="275"/>
        </pc:sldMkLst>
        <pc:spChg chg="mod">
          <ac:chgData name="Guest User" userId="" providerId="Windows Live" clId="Web-{95BBB988-1E69-4290-B907-15B25493EF46}" dt="2023-06-06T19:03:20.580" v="159" actId="14100"/>
          <ac:spMkLst>
            <pc:docMk/>
            <pc:sldMk cId="0" sldId="275"/>
            <ac:spMk id="2" creationId="{00000000-0000-0000-0000-000000000000}"/>
          </ac:spMkLst>
        </pc:spChg>
        <pc:spChg chg="del">
          <ac:chgData name="Guest User" userId="" providerId="Windows Live" clId="Web-{95BBB988-1E69-4290-B907-15B25493EF46}" dt="2023-06-06T19:01:54.156" v="141"/>
          <ac:spMkLst>
            <pc:docMk/>
            <pc:sldMk cId="0" sldId="275"/>
            <ac:spMk id="29" creationId="{FE5ECD52-6A23-4FF4-8C32-7B5DE9973ADA}"/>
          </ac:spMkLst>
        </pc:spChg>
        <pc:spChg chg="del">
          <ac:chgData name="Guest User" userId="" providerId="Windows Live" clId="Web-{95BBB988-1E69-4290-B907-15B25493EF46}" dt="2023-06-06T19:01:54.156" v="141"/>
          <ac:spMkLst>
            <pc:docMk/>
            <pc:sldMk cId="0" sldId="275"/>
            <ac:spMk id="35" creationId="{45624C63-3CCA-4EA6-B822-6E710A82062B}"/>
          </ac:spMkLst>
        </pc:spChg>
        <pc:spChg chg="del">
          <ac:chgData name="Guest User" userId="" providerId="Windows Live" clId="Web-{95BBB988-1E69-4290-B907-15B25493EF46}" dt="2023-06-06T19:01:54.156" v="141"/>
          <ac:spMkLst>
            <pc:docMk/>
            <pc:sldMk cId="0" sldId="275"/>
            <ac:spMk id="37" creationId="{0D187C4E-14B9-4504-B200-5127823FA78C}"/>
          </ac:spMkLst>
        </pc:spChg>
        <pc:spChg chg="add">
          <ac:chgData name="Guest User" userId="" providerId="Windows Live" clId="Web-{95BBB988-1E69-4290-B907-15B25493EF46}" dt="2023-06-06T19:01:54.156" v="141"/>
          <ac:spMkLst>
            <pc:docMk/>
            <pc:sldMk cId="0" sldId="275"/>
            <ac:spMk id="46" creationId="{8F54B2FB-3F54-4350-8D1B-F86D677CA7ED}"/>
          </ac:spMkLst>
        </pc:spChg>
        <pc:spChg chg="add">
          <ac:chgData name="Guest User" userId="" providerId="Windows Live" clId="Web-{95BBB988-1E69-4290-B907-15B25493EF46}" dt="2023-06-06T19:01:54.156" v="141"/>
          <ac:spMkLst>
            <pc:docMk/>
            <pc:sldMk cId="0" sldId="275"/>
            <ac:spMk id="52" creationId="{DDB56DB5-0324-4F79-9AB8-CB18C1DC8743}"/>
          </ac:spMkLst>
        </pc:spChg>
        <pc:spChg chg="add">
          <ac:chgData name="Guest User" userId="" providerId="Windows Live" clId="Web-{95BBB988-1E69-4290-B907-15B25493EF46}" dt="2023-06-06T19:01:54.156" v="141"/>
          <ac:spMkLst>
            <pc:docMk/>
            <pc:sldMk cId="0" sldId="275"/>
            <ac:spMk id="54" creationId="{529DF628-3DC1-41BF-9730-E680D7FC23A1}"/>
          </ac:spMkLst>
        </pc:spChg>
        <pc:spChg chg="add">
          <ac:chgData name="Guest User" userId="" providerId="Windows Live" clId="Web-{95BBB988-1E69-4290-B907-15B25493EF46}" dt="2023-06-06T19:01:54.156" v="141"/>
          <ac:spMkLst>
            <pc:docMk/>
            <pc:sldMk cId="0" sldId="275"/>
            <ac:spMk id="56" creationId="{623695FD-17A6-460C-AFB4-A56F8DFB4ED3}"/>
          </ac:spMkLst>
        </pc:spChg>
        <pc:picChg chg="mod">
          <ac:chgData name="Guest User" userId="" providerId="Windows Live" clId="Web-{95BBB988-1E69-4290-B907-15B25493EF46}" dt="2023-06-06T19:01:54.156" v="141"/>
          <ac:picMkLst>
            <pc:docMk/>
            <pc:sldMk cId="0" sldId="275"/>
            <ac:picMk id="4" creationId="{9C6EB5C9-2F0C-2B4E-7D82-EB3A86C1443D}"/>
          </ac:picMkLst>
        </pc:picChg>
        <pc:picChg chg="del">
          <ac:chgData name="Guest User" userId="" providerId="Windows Live" clId="Web-{95BBB988-1E69-4290-B907-15B25493EF46}" dt="2023-06-06T19:01:54.156" v="141"/>
          <ac:picMkLst>
            <pc:docMk/>
            <pc:sldMk cId="0" sldId="275"/>
            <ac:picMk id="25" creationId="{26E32CE1-D113-412E-9933-113646E21F53}"/>
          </ac:picMkLst>
        </pc:picChg>
        <pc:picChg chg="del">
          <ac:chgData name="Guest User" userId="" providerId="Windows Live" clId="Web-{95BBB988-1E69-4290-B907-15B25493EF46}" dt="2023-06-06T19:01:54.156" v="141"/>
          <ac:picMkLst>
            <pc:docMk/>
            <pc:sldMk cId="0" sldId="275"/>
            <ac:picMk id="27" creationId="{117B7C8B-175B-4009-808B-9F66FD108AB3}"/>
          </ac:picMkLst>
        </pc:picChg>
        <pc:picChg chg="del">
          <ac:chgData name="Guest User" userId="" providerId="Windows Live" clId="Web-{95BBB988-1E69-4290-B907-15B25493EF46}" dt="2023-06-06T19:01:54.156" v="141"/>
          <ac:picMkLst>
            <pc:docMk/>
            <pc:sldMk cId="0" sldId="275"/>
            <ac:picMk id="31" creationId="{5C3F2B96-5F34-41C9-8E37-A9CD279A4270}"/>
          </ac:picMkLst>
        </pc:picChg>
        <pc:picChg chg="del">
          <ac:chgData name="Guest User" userId="" providerId="Windows Live" clId="Web-{95BBB988-1E69-4290-B907-15B25493EF46}" dt="2023-06-06T19:01:54.156" v="141"/>
          <ac:picMkLst>
            <pc:docMk/>
            <pc:sldMk cId="0" sldId="275"/>
            <ac:picMk id="33" creationId="{9A4E02BF-4F0E-44E2-A489-075900B7866C}"/>
          </ac:picMkLst>
        </pc:picChg>
        <pc:picChg chg="add">
          <ac:chgData name="Guest User" userId="" providerId="Windows Live" clId="Web-{95BBB988-1E69-4290-B907-15B25493EF46}" dt="2023-06-06T19:01:54.156" v="141"/>
          <ac:picMkLst>
            <pc:docMk/>
            <pc:sldMk cId="0" sldId="275"/>
            <ac:picMk id="42" creationId="{AA085689-791F-4B8F-9F30-12415B97D366}"/>
          </ac:picMkLst>
        </pc:picChg>
        <pc:picChg chg="add">
          <ac:chgData name="Guest User" userId="" providerId="Windows Live" clId="Web-{95BBB988-1E69-4290-B907-15B25493EF46}" dt="2023-06-06T19:01:54.156" v="141"/>
          <ac:picMkLst>
            <pc:docMk/>
            <pc:sldMk cId="0" sldId="275"/>
            <ac:picMk id="44" creationId="{AA3FED7F-6821-47C0-A464-E9278B24129E}"/>
          </ac:picMkLst>
        </pc:picChg>
        <pc:picChg chg="add">
          <ac:chgData name="Guest User" userId="" providerId="Windows Live" clId="Web-{95BBB988-1E69-4290-B907-15B25493EF46}" dt="2023-06-06T19:01:54.156" v="141"/>
          <ac:picMkLst>
            <pc:docMk/>
            <pc:sldMk cId="0" sldId="275"/>
            <ac:picMk id="48" creationId="{561B34F5-88E5-4711-BC16-3005C29AD7C6}"/>
          </ac:picMkLst>
        </pc:picChg>
        <pc:picChg chg="add">
          <ac:chgData name="Guest User" userId="" providerId="Windows Live" clId="Web-{95BBB988-1E69-4290-B907-15B25493EF46}" dt="2023-06-06T19:01:54.156" v="141"/>
          <ac:picMkLst>
            <pc:docMk/>
            <pc:sldMk cId="0" sldId="275"/>
            <ac:picMk id="50" creationId="{4F3661D0-2268-4D3E-88BA-0647BCBE33AF}"/>
          </ac:picMkLst>
        </pc:picChg>
      </pc:sldChg>
      <pc:sldChg chg="addSp delSp modSp mod setBg">
        <pc:chgData name="Guest User" userId="" providerId="Windows Live" clId="Web-{95BBB988-1E69-4290-B907-15B25493EF46}" dt="2023-06-06T18:27:37.627" v="62" actId="14100"/>
        <pc:sldMkLst>
          <pc:docMk/>
          <pc:sldMk cId="0" sldId="279"/>
        </pc:sldMkLst>
        <pc:spChg chg="mod ord">
          <ac:chgData name="Guest User" userId="" providerId="Windows Live" clId="Web-{95BBB988-1E69-4290-B907-15B25493EF46}" dt="2023-06-06T17:39:22.617" v="57"/>
          <ac:spMkLst>
            <pc:docMk/>
            <pc:sldMk cId="0" sldId="279"/>
            <ac:spMk id="2" creationId="{00000000-0000-0000-0000-000000000000}"/>
          </ac:spMkLst>
        </pc:spChg>
        <pc:spChg chg="mod">
          <ac:chgData name="Guest User" userId="" providerId="Windows Live" clId="Web-{95BBB988-1E69-4290-B907-15B25493EF46}" dt="2023-06-06T17:39:22.617" v="57"/>
          <ac:spMkLst>
            <pc:docMk/>
            <pc:sldMk cId="0" sldId="279"/>
            <ac:spMk id="4" creationId="{E06532A1-CC6C-4F7E-2E73-80E4DD61D642}"/>
          </ac:spMkLst>
        </pc:spChg>
        <pc:spChg chg="add del">
          <ac:chgData name="Guest User" userId="" providerId="Windows Live" clId="Web-{95BBB988-1E69-4290-B907-15B25493EF46}" dt="2023-06-06T17:37:25.223" v="48"/>
          <ac:spMkLst>
            <pc:docMk/>
            <pc:sldMk cId="0" sldId="279"/>
            <ac:spMk id="27" creationId="{D138FED9-7840-470D-BB14-BF4696ADA7FC}"/>
          </ac:spMkLst>
        </pc:spChg>
        <pc:spChg chg="add del">
          <ac:chgData name="Guest User" userId="" providerId="Windows Live" clId="Web-{95BBB988-1E69-4290-B907-15B25493EF46}" dt="2023-06-06T17:37:25.223" v="48"/>
          <ac:spMkLst>
            <pc:docMk/>
            <pc:sldMk cId="0" sldId="279"/>
            <ac:spMk id="30" creationId="{B9C04DC5-313B-4FE4-B868-5672A376419F}"/>
          </ac:spMkLst>
        </pc:spChg>
        <pc:spChg chg="add del">
          <ac:chgData name="Guest User" userId="" providerId="Windows Live" clId="Web-{95BBB988-1E69-4290-B907-15B25493EF46}" dt="2023-06-06T17:37:25.223" v="48"/>
          <ac:spMkLst>
            <pc:docMk/>
            <pc:sldMk cId="0" sldId="279"/>
            <ac:spMk id="33" creationId="{329FDD08-42D8-4AFF-90E5-5DAA5BC4CBD8}"/>
          </ac:spMkLst>
        </pc:spChg>
        <pc:spChg chg="add del">
          <ac:chgData name="Guest User" userId="" providerId="Windows Live" clId="Web-{95BBB988-1E69-4290-B907-15B25493EF46}" dt="2023-06-06T17:37:25.223" v="48"/>
          <ac:spMkLst>
            <pc:docMk/>
            <pc:sldMk cId="0" sldId="279"/>
            <ac:spMk id="34" creationId="{C89FDD9F-84AD-4824-89D2-9E286F5651E3}"/>
          </ac:spMkLst>
        </pc:spChg>
        <pc:spChg chg="add del">
          <ac:chgData name="Guest User" userId="" providerId="Windows Live" clId="Web-{95BBB988-1E69-4290-B907-15B25493EF46}" dt="2023-06-06T17:37:25.223" v="48"/>
          <ac:spMkLst>
            <pc:docMk/>
            <pc:sldMk cId="0" sldId="279"/>
            <ac:spMk id="35" creationId="{0AFF99B9-09FA-411A-8B54-D714B2EE9A68}"/>
          </ac:spMkLst>
        </pc:spChg>
        <pc:spChg chg="add del">
          <ac:chgData name="Guest User" userId="" providerId="Windows Live" clId="Web-{95BBB988-1E69-4290-B907-15B25493EF46}" dt="2023-06-06T17:37:25.223" v="48"/>
          <ac:spMkLst>
            <pc:docMk/>
            <pc:sldMk cId="0" sldId="279"/>
            <ac:spMk id="36" creationId="{7E6CE931-52B0-4AD0-991F-0648E313BF3A}"/>
          </ac:spMkLst>
        </pc:spChg>
        <pc:spChg chg="add del">
          <ac:chgData name="Guest User" userId="" providerId="Windows Live" clId="Web-{95BBB988-1E69-4290-B907-15B25493EF46}" dt="2023-06-06T17:37:25.161" v="47"/>
          <ac:spMkLst>
            <pc:docMk/>
            <pc:sldMk cId="0" sldId="279"/>
            <ac:spMk id="45" creationId="{8A610DC7-FE1B-47B9-8452-CFC389786C2D}"/>
          </ac:spMkLst>
        </pc:spChg>
        <pc:spChg chg="add del">
          <ac:chgData name="Guest User" userId="" providerId="Windows Live" clId="Web-{95BBB988-1E69-4290-B907-15B25493EF46}" dt="2023-06-06T17:37:25.161" v="47"/>
          <ac:spMkLst>
            <pc:docMk/>
            <pc:sldMk cId="0" sldId="279"/>
            <ac:spMk id="51" creationId="{DC9A0934-0C2C-4565-9290-A345B19BD94C}"/>
          </ac:spMkLst>
        </pc:spChg>
        <pc:spChg chg="add del">
          <ac:chgData name="Guest User" userId="" providerId="Windows Live" clId="Web-{95BBB988-1E69-4290-B907-15B25493EF46}" dt="2023-06-06T17:37:25.161" v="47"/>
          <ac:spMkLst>
            <pc:docMk/>
            <pc:sldMk cId="0" sldId="279"/>
            <ac:spMk id="53" creationId="{10208470-709D-4AF1-83BC-8A1019901B0F}"/>
          </ac:spMkLst>
        </pc:spChg>
        <pc:spChg chg="add del">
          <ac:chgData name="Guest User" userId="" providerId="Windows Live" clId="Web-{95BBB988-1E69-4290-B907-15B25493EF46}" dt="2023-06-06T17:37:25.161" v="47"/>
          <ac:spMkLst>
            <pc:docMk/>
            <pc:sldMk cId="0" sldId="279"/>
            <ac:spMk id="55" creationId="{38D8AE6D-D2DF-4BEA-AF55-5E7DD41A31A1}"/>
          </ac:spMkLst>
        </pc:spChg>
        <pc:spChg chg="add del">
          <ac:chgData name="Guest User" userId="" providerId="Windows Live" clId="Web-{95BBB988-1E69-4290-B907-15B25493EF46}" dt="2023-06-06T17:37:25.161" v="47"/>
          <ac:spMkLst>
            <pc:docMk/>
            <pc:sldMk cId="0" sldId="279"/>
            <ac:spMk id="57" creationId="{8D9E9787-9929-42D8-AEDA-28F936807A01}"/>
          </ac:spMkLst>
        </pc:spChg>
        <pc:spChg chg="add del">
          <ac:chgData name="Guest User" userId="" providerId="Windows Live" clId="Web-{95BBB988-1E69-4290-B907-15B25493EF46}" dt="2023-06-06T17:37:25.161" v="47"/>
          <ac:spMkLst>
            <pc:docMk/>
            <pc:sldMk cId="0" sldId="279"/>
            <ac:spMk id="59" creationId="{30A678BD-FD5D-4756-B0DC-E713CB827749}"/>
          </ac:spMkLst>
        </pc:spChg>
        <pc:spChg chg="add del">
          <ac:chgData name="Guest User" userId="" providerId="Windows Live" clId="Web-{95BBB988-1E69-4290-B907-15B25493EF46}" dt="2023-06-06T17:39:22.633" v="58"/>
          <ac:spMkLst>
            <pc:docMk/>
            <pc:sldMk cId="0" sldId="279"/>
            <ac:spMk id="63" creationId="{989BE678-777B-482A-A616-FEDC47B162E5}"/>
          </ac:spMkLst>
        </pc:spChg>
        <pc:spChg chg="add del">
          <ac:chgData name="Guest User" userId="" providerId="Windows Live" clId="Web-{95BBB988-1E69-4290-B907-15B25493EF46}" dt="2023-06-06T17:39:22.633" v="58"/>
          <ac:spMkLst>
            <pc:docMk/>
            <pc:sldMk cId="0" sldId="279"/>
            <ac:spMk id="66" creationId="{D28BE0C3-2102-4820-B88B-A448B1840D14}"/>
          </ac:spMkLst>
        </pc:spChg>
        <pc:spChg chg="add del">
          <ac:chgData name="Guest User" userId="" providerId="Windows Live" clId="Web-{95BBB988-1E69-4290-B907-15B25493EF46}" dt="2023-06-06T17:38:15.538" v="51"/>
          <ac:spMkLst>
            <pc:docMk/>
            <pc:sldMk cId="0" sldId="279"/>
            <ac:spMk id="75" creationId="{FE5ECD52-6A23-4FF4-8C32-7B5DE9973ADA}"/>
          </ac:spMkLst>
        </pc:spChg>
        <pc:spChg chg="add del">
          <ac:chgData name="Guest User" userId="" providerId="Windows Live" clId="Web-{95BBB988-1E69-4290-B907-15B25493EF46}" dt="2023-06-06T17:38:15.538" v="51"/>
          <ac:spMkLst>
            <pc:docMk/>
            <pc:sldMk cId="0" sldId="279"/>
            <ac:spMk id="81" creationId="{45624C63-3CCA-4EA6-B822-6E710A82062B}"/>
          </ac:spMkLst>
        </pc:spChg>
        <pc:spChg chg="add del">
          <ac:chgData name="Guest User" userId="" providerId="Windows Live" clId="Web-{95BBB988-1E69-4290-B907-15B25493EF46}" dt="2023-06-06T17:38:15.538" v="51"/>
          <ac:spMkLst>
            <pc:docMk/>
            <pc:sldMk cId="0" sldId="279"/>
            <ac:spMk id="83" creationId="{0D187C4E-14B9-4504-B200-5127823FA78C}"/>
          </ac:spMkLst>
        </pc:spChg>
        <pc:spChg chg="add del">
          <ac:chgData name="Guest User" userId="" providerId="Windows Live" clId="Web-{95BBB988-1E69-4290-B907-15B25493EF46}" dt="2023-06-06T17:39:03.461" v="53"/>
          <ac:spMkLst>
            <pc:docMk/>
            <pc:sldMk cId="0" sldId="279"/>
            <ac:spMk id="87" creationId="{989BE678-777B-482A-A616-FEDC47B162E5}"/>
          </ac:spMkLst>
        </pc:spChg>
        <pc:spChg chg="add del">
          <ac:chgData name="Guest User" userId="" providerId="Windows Live" clId="Web-{95BBB988-1E69-4290-B907-15B25493EF46}" dt="2023-06-06T17:39:03.461" v="53"/>
          <ac:spMkLst>
            <pc:docMk/>
            <pc:sldMk cId="0" sldId="279"/>
            <ac:spMk id="90" creationId="{D28BE0C3-2102-4820-B88B-A448B1840D14}"/>
          </ac:spMkLst>
        </pc:spChg>
        <pc:spChg chg="add del">
          <ac:chgData name="Guest User" userId="" providerId="Windows Live" clId="Web-{95BBB988-1E69-4290-B907-15B25493EF46}" dt="2023-06-06T17:39:09.633" v="55"/>
          <ac:spMkLst>
            <pc:docMk/>
            <pc:sldMk cId="0" sldId="279"/>
            <ac:spMk id="94" creationId="{989BE678-777B-482A-A616-FEDC47B162E5}"/>
          </ac:spMkLst>
        </pc:spChg>
        <pc:spChg chg="add del">
          <ac:chgData name="Guest User" userId="" providerId="Windows Live" clId="Web-{95BBB988-1E69-4290-B907-15B25493EF46}" dt="2023-06-06T17:39:09.633" v="55"/>
          <ac:spMkLst>
            <pc:docMk/>
            <pc:sldMk cId="0" sldId="279"/>
            <ac:spMk id="97" creationId="{D28BE0C3-2102-4820-B88B-A448B1840D14}"/>
          </ac:spMkLst>
        </pc:spChg>
        <pc:spChg chg="add del">
          <ac:chgData name="Guest User" userId="" providerId="Windows Live" clId="Web-{95BBB988-1E69-4290-B907-15B25493EF46}" dt="2023-06-06T17:39:09.633" v="55"/>
          <ac:spMkLst>
            <pc:docMk/>
            <pc:sldMk cId="0" sldId="279"/>
            <ac:spMk id="98" creationId="{A93A089E-0A16-452C-B341-0F769780D262}"/>
          </ac:spMkLst>
        </pc:spChg>
        <pc:spChg chg="add del">
          <ac:chgData name="Guest User" userId="" providerId="Windows Live" clId="Web-{95BBB988-1E69-4290-B907-15B25493EF46}" dt="2023-06-06T17:39:22.617" v="57"/>
          <ac:spMkLst>
            <pc:docMk/>
            <pc:sldMk cId="0" sldId="279"/>
            <ac:spMk id="102" creationId="{989BE678-777B-482A-A616-FEDC47B162E5}"/>
          </ac:spMkLst>
        </pc:spChg>
        <pc:spChg chg="add del">
          <ac:chgData name="Guest User" userId="" providerId="Windows Live" clId="Web-{95BBB988-1E69-4290-B907-15B25493EF46}" dt="2023-06-06T17:39:22.617" v="57"/>
          <ac:spMkLst>
            <pc:docMk/>
            <pc:sldMk cId="0" sldId="279"/>
            <ac:spMk id="105" creationId="{D28BE0C3-2102-4820-B88B-A448B1840D14}"/>
          </ac:spMkLst>
        </pc:spChg>
        <pc:spChg chg="add">
          <ac:chgData name="Guest User" userId="" providerId="Windows Live" clId="Web-{95BBB988-1E69-4290-B907-15B25493EF46}" dt="2023-06-06T17:39:22.633" v="58"/>
          <ac:spMkLst>
            <pc:docMk/>
            <pc:sldMk cId="0" sldId="279"/>
            <ac:spMk id="109" creationId="{989BE678-777B-482A-A616-FEDC47B162E5}"/>
          </ac:spMkLst>
        </pc:spChg>
        <pc:spChg chg="add">
          <ac:chgData name="Guest User" userId="" providerId="Windows Live" clId="Web-{95BBB988-1E69-4290-B907-15B25493EF46}" dt="2023-06-06T17:39:22.633" v="58"/>
          <ac:spMkLst>
            <pc:docMk/>
            <pc:sldMk cId="0" sldId="279"/>
            <ac:spMk id="112" creationId="{D28BE0C3-2102-4820-B88B-A448B1840D14}"/>
          </ac:spMkLst>
        </pc:spChg>
        <pc:picChg chg="mod">
          <ac:chgData name="Guest User" userId="" providerId="Windows Live" clId="Web-{95BBB988-1E69-4290-B907-15B25493EF46}" dt="2023-06-06T18:27:37.627" v="62" actId="14100"/>
          <ac:picMkLst>
            <pc:docMk/>
            <pc:sldMk cId="0" sldId="279"/>
            <ac:picMk id="3" creationId="{0F72BA3B-C9D8-E91A-21EF-7F169DB5949C}"/>
          </ac:picMkLst>
        </pc:picChg>
        <pc:picChg chg="add del">
          <ac:chgData name="Guest User" userId="" providerId="Windows Live" clId="Web-{95BBB988-1E69-4290-B907-15B25493EF46}" dt="2023-06-06T17:37:25.223" v="48"/>
          <ac:picMkLst>
            <pc:docMk/>
            <pc:sldMk cId="0" sldId="279"/>
            <ac:picMk id="28" creationId="{7594FC8B-8CD2-407F-94F1-9C71F5AEC2B6}"/>
          </ac:picMkLst>
        </pc:picChg>
        <pc:picChg chg="add del">
          <ac:chgData name="Guest User" userId="" providerId="Windows Live" clId="Web-{95BBB988-1E69-4290-B907-15B25493EF46}" dt="2023-06-06T17:37:25.223" v="48"/>
          <ac:picMkLst>
            <pc:docMk/>
            <pc:sldMk cId="0" sldId="279"/>
            <ac:picMk id="29" creationId="{DBABC971-8D40-4A4F-AC60-28B9172789B9}"/>
          </ac:picMkLst>
        </pc:picChg>
        <pc:picChg chg="add del">
          <ac:chgData name="Guest User" userId="" providerId="Windows Live" clId="Web-{95BBB988-1E69-4290-B907-15B25493EF46}" dt="2023-06-06T17:37:25.223" v="48"/>
          <ac:picMkLst>
            <pc:docMk/>
            <pc:sldMk cId="0" sldId="279"/>
            <ac:picMk id="31" creationId="{791AE23E-90C9-4963-96E2-8DADBFC3BC09}"/>
          </ac:picMkLst>
        </pc:picChg>
        <pc:picChg chg="add del">
          <ac:chgData name="Guest User" userId="" providerId="Windows Live" clId="Web-{95BBB988-1E69-4290-B907-15B25493EF46}" dt="2023-06-06T17:37:25.223" v="48"/>
          <ac:picMkLst>
            <pc:docMk/>
            <pc:sldMk cId="0" sldId="279"/>
            <ac:picMk id="32" creationId="{C5F93E90-4379-4AAC-B021-E5FA6D974AED}"/>
          </ac:picMkLst>
        </pc:picChg>
        <pc:picChg chg="add del">
          <ac:chgData name="Guest User" userId="" providerId="Windows Live" clId="Web-{95BBB988-1E69-4290-B907-15B25493EF46}" dt="2023-06-06T17:37:25.161" v="47"/>
          <ac:picMkLst>
            <pc:docMk/>
            <pc:sldMk cId="0" sldId="279"/>
            <ac:picMk id="41" creationId="{C9134821-5D8B-4373-BA74-CFE9AB35A55A}"/>
          </ac:picMkLst>
        </pc:picChg>
        <pc:picChg chg="add del">
          <ac:chgData name="Guest User" userId="" providerId="Windows Live" clId="Web-{95BBB988-1E69-4290-B907-15B25493EF46}" dt="2023-06-06T17:37:25.161" v="47"/>
          <ac:picMkLst>
            <pc:docMk/>
            <pc:sldMk cId="0" sldId="279"/>
            <ac:picMk id="43" creationId="{5965195F-79F5-4911-907D-13CB3F534351}"/>
          </ac:picMkLst>
        </pc:picChg>
        <pc:picChg chg="add del">
          <ac:chgData name="Guest User" userId="" providerId="Windows Live" clId="Web-{95BBB988-1E69-4290-B907-15B25493EF46}" dt="2023-06-06T17:37:25.161" v="47"/>
          <ac:picMkLst>
            <pc:docMk/>
            <pc:sldMk cId="0" sldId="279"/>
            <ac:picMk id="47" creationId="{2742ADC1-2286-40B7-A3C6-D6C3362FA04B}"/>
          </ac:picMkLst>
        </pc:picChg>
        <pc:picChg chg="add del">
          <ac:chgData name="Guest User" userId="" providerId="Windows Live" clId="Web-{95BBB988-1E69-4290-B907-15B25493EF46}" dt="2023-06-06T17:37:25.161" v="47"/>
          <ac:picMkLst>
            <pc:docMk/>
            <pc:sldMk cId="0" sldId="279"/>
            <ac:picMk id="49" creationId="{C878FBDC-78F2-4D49-8DB3-1A48CA9F7FC0}"/>
          </ac:picMkLst>
        </pc:picChg>
        <pc:picChg chg="add del">
          <ac:chgData name="Guest User" userId="" providerId="Windows Live" clId="Web-{95BBB988-1E69-4290-B907-15B25493EF46}" dt="2023-06-06T17:39:22.633" v="58"/>
          <ac:picMkLst>
            <pc:docMk/>
            <pc:sldMk cId="0" sldId="279"/>
            <ac:picMk id="61" creationId="{DF19BAF3-7E20-4B9D-B544-BABAEEA1FA75}"/>
          </ac:picMkLst>
        </pc:picChg>
        <pc:picChg chg="add del">
          <ac:chgData name="Guest User" userId="" providerId="Windows Live" clId="Web-{95BBB988-1E69-4290-B907-15B25493EF46}" dt="2023-06-06T17:39:22.633" v="58"/>
          <ac:picMkLst>
            <pc:docMk/>
            <pc:sldMk cId="0" sldId="279"/>
            <ac:picMk id="62" creationId="{950648F4-ABCD-4DF0-8641-76CFB2354721}"/>
          </ac:picMkLst>
        </pc:picChg>
        <pc:picChg chg="add del">
          <ac:chgData name="Guest User" userId="" providerId="Windows Live" clId="Web-{95BBB988-1E69-4290-B907-15B25493EF46}" dt="2023-06-06T17:39:22.633" v="58"/>
          <ac:picMkLst>
            <pc:docMk/>
            <pc:sldMk cId="0" sldId="279"/>
            <ac:picMk id="64" creationId="{CF1EB4BD-9C7E-4AA3-9681-C7EB0DA6250B}"/>
          </ac:picMkLst>
        </pc:picChg>
        <pc:picChg chg="add del">
          <ac:chgData name="Guest User" userId="" providerId="Windows Live" clId="Web-{95BBB988-1E69-4290-B907-15B25493EF46}" dt="2023-06-06T17:39:22.633" v="58"/>
          <ac:picMkLst>
            <pc:docMk/>
            <pc:sldMk cId="0" sldId="279"/>
            <ac:picMk id="65" creationId="{94AAE3AA-3759-4D28-B0EF-575F25A5146C}"/>
          </ac:picMkLst>
        </pc:picChg>
        <pc:picChg chg="add del">
          <ac:chgData name="Guest User" userId="" providerId="Windows Live" clId="Web-{95BBB988-1E69-4290-B907-15B25493EF46}" dt="2023-06-06T17:38:15.538" v="51"/>
          <ac:picMkLst>
            <pc:docMk/>
            <pc:sldMk cId="0" sldId="279"/>
            <ac:picMk id="71" creationId="{26E32CE1-D113-412E-9933-113646E21F53}"/>
          </ac:picMkLst>
        </pc:picChg>
        <pc:picChg chg="add del">
          <ac:chgData name="Guest User" userId="" providerId="Windows Live" clId="Web-{95BBB988-1E69-4290-B907-15B25493EF46}" dt="2023-06-06T17:38:15.538" v="51"/>
          <ac:picMkLst>
            <pc:docMk/>
            <pc:sldMk cId="0" sldId="279"/>
            <ac:picMk id="73" creationId="{117B7C8B-175B-4009-808B-9F66FD108AB3}"/>
          </ac:picMkLst>
        </pc:picChg>
        <pc:picChg chg="add del">
          <ac:chgData name="Guest User" userId="" providerId="Windows Live" clId="Web-{95BBB988-1E69-4290-B907-15B25493EF46}" dt="2023-06-06T17:38:15.538" v="51"/>
          <ac:picMkLst>
            <pc:docMk/>
            <pc:sldMk cId="0" sldId="279"/>
            <ac:picMk id="77" creationId="{5C3F2B96-5F34-41C9-8E37-A9CD279A4270}"/>
          </ac:picMkLst>
        </pc:picChg>
        <pc:picChg chg="add del">
          <ac:chgData name="Guest User" userId="" providerId="Windows Live" clId="Web-{95BBB988-1E69-4290-B907-15B25493EF46}" dt="2023-06-06T17:38:15.538" v="51"/>
          <ac:picMkLst>
            <pc:docMk/>
            <pc:sldMk cId="0" sldId="279"/>
            <ac:picMk id="79" creationId="{9A4E02BF-4F0E-44E2-A489-075900B7866C}"/>
          </ac:picMkLst>
        </pc:picChg>
        <pc:picChg chg="add del">
          <ac:chgData name="Guest User" userId="" providerId="Windows Live" clId="Web-{95BBB988-1E69-4290-B907-15B25493EF46}" dt="2023-06-06T17:39:03.461" v="53"/>
          <ac:picMkLst>
            <pc:docMk/>
            <pc:sldMk cId="0" sldId="279"/>
            <ac:picMk id="85" creationId="{DF19BAF3-7E20-4B9D-B544-BABAEEA1FA75}"/>
          </ac:picMkLst>
        </pc:picChg>
        <pc:picChg chg="add del">
          <ac:chgData name="Guest User" userId="" providerId="Windows Live" clId="Web-{95BBB988-1E69-4290-B907-15B25493EF46}" dt="2023-06-06T17:39:03.461" v="53"/>
          <ac:picMkLst>
            <pc:docMk/>
            <pc:sldMk cId="0" sldId="279"/>
            <ac:picMk id="86" creationId="{950648F4-ABCD-4DF0-8641-76CFB2354721}"/>
          </ac:picMkLst>
        </pc:picChg>
        <pc:picChg chg="add del">
          <ac:chgData name="Guest User" userId="" providerId="Windows Live" clId="Web-{95BBB988-1E69-4290-B907-15B25493EF46}" dt="2023-06-06T17:39:03.461" v="53"/>
          <ac:picMkLst>
            <pc:docMk/>
            <pc:sldMk cId="0" sldId="279"/>
            <ac:picMk id="88" creationId="{CF1EB4BD-9C7E-4AA3-9681-C7EB0DA6250B}"/>
          </ac:picMkLst>
        </pc:picChg>
        <pc:picChg chg="add del">
          <ac:chgData name="Guest User" userId="" providerId="Windows Live" clId="Web-{95BBB988-1E69-4290-B907-15B25493EF46}" dt="2023-06-06T17:39:03.461" v="53"/>
          <ac:picMkLst>
            <pc:docMk/>
            <pc:sldMk cId="0" sldId="279"/>
            <ac:picMk id="89" creationId="{94AAE3AA-3759-4D28-B0EF-575F25A5146C}"/>
          </ac:picMkLst>
        </pc:picChg>
        <pc:picChg chg="add del">
          <ac:chgData name="Guest User" userId="" providerId="Windows Live" clId="Web-{95BBB988-1E69-4290-B907-15B25493EF46}" dt="2023-06-06T17:39:09.633" v="55"/>
          <ac:picMkLst>
            <pc:docMk/>
            <pc:sldMk cId="0" sldId="279"/>
            <ac:picMk id="92" creationId="{DF19BAF3-7E20-4B9D-B544-BABAEEA1FA75}"/>
          </ac:picMkLst>
        </pc:picChg>
        <pc:picChg chg="add del">
          <ac:chgData name="Guest User" userId="" providerId="Windows Live" clId="Web-{95BBB988-1E69-4290-B907-15B25493EF46}" dt="2023-06-06T17:39:09.633" v="55"/>
          <ac:picMkLst>
            <pc:docMk/>
            <pc:sldMk cId="0" sldId="279"/>
            <ac:picMk id="93" creationId="{950648F4-ABCD-4DF0-8641-76CFB2354721}"/>
          </ac:picMkLst>
        </pc:picChg>
        <pc:picChg chg="add del">
          <ac:chgData name="Guest User" userId="" providerId="Windows Live" clId="Web-{95BBB988-1E69-4290-B907-15B25493EF46}" dt="2023-06-06T17:39:09.633" v="55"/>
          <ac:picMkLst>
            <pc:docMk/>
            <pc:sldMk cId="0" sldId="279"/>
            <ac:picMk id="95" creationId="{CF1EB4BD-9C7E-4AA3-9681-C7EB0DA6250B}"/>
          </ac:picMkLst>
        </pc:picChg>
        <pc:picChg chg="add del">
          <ac:chgData name="Guest User" userId="" providerId="Windows Live" clId="Web-{95BBB988-1E69-4290-B907-15B25493EF46}" dt="2023-06-06T17:39:09.633" v="55"/>
          <ac:picMkLst>
            <pc:docMk/>
            <pc:sldMk cId="0" sldId="279"/>
            <ac:picMk id="96" creationId="{94AAE3AA-3759-4D28-B0EF-575F25A5146C}"/>
          </ac:picMkLst>
        </pc:picChg>
        <pc:picChg chg="add del">
          <ac:chgData name="Guest User" userId="" providerId="Windows Live" clId="Web-{95BBB988-1E69-4290-B907-15B25493EF46}" dt="2023-06-06T17:39:22.617" v="57"/>
          <ac:picMkLst>
            <pc:docMk/>
            <pc:sldMk cId="0" sldId="279"/>
            <ac:picMk id="100" creationId="{DF19BAF3-7E20-4B9D-B544-BABAEEA1FA75}"/>
          </ac:picMkLst>
        </pc:picChg>
        <pc:picChg chg="add del">
          <ac:chgData name="Guest User" userId="" providerId="Windows Live" clId="Web-{95BBB988-1E69-4290-B907-15B25493EF46}" dt="2023-06-06T17:39:22.617" v="57"/>
          <ac:picMkLst>
            <pc:docMk/>
            <pc:sldMk cId="0" sldId="279"/>
            <ac:picMk id="101" creationId="{950648F4-ABCD-4DF0-8641-76CFB2354721}"/>
          </ac:picMkLst>
        </pc:picChg>
        <pc:picChg chg="add del">
          <ac:chgData name="Guest User" userId="" providerId="Windows Live" clId="Web-{95BBB988-1E69-4290-B907-15B25493EF46}" dt="2023-06-06T17:39:22.617" v="57"/>
          <ac:picMkLst>
            <pc:docMk/>
            <pc:sldMk cId="0" sldId="279"/>
            <ac:picMk id="103" creationId="{CF1EB4BD-9C7E-4AA3-9681-C7EB0DA6250B}"/>
          </ac:picMkLst>
        </pc:picChg>
        <pc:picChg chg="add del">
          <ac:chgData name="Guest User" userId="" providerId="Windows Live" clId="Web-{95BBB988-1E69-4290-B907-15B25493EF46}" dt="2023-06-06T17:39:22.617" v="57"/>
          <ac:picMkLst>
            <pc:docMk/>
            <pc:sldMk cId="0" sldId="279"/>
            <ac:picMk id="104" creationId="{94AAE3AA-3759-4D28-B0EF-575F25A5146C}"/>
          </ac:picMkLst>
        </pc:picChg>
        <pc:picChg chg="add">
          <ac:chgData name="Guest User" userId="" providerId="Windows Live" clId="Web-{95BBB988-1E69-4290-B907-15B25493EF46}" dt="2023-06-06T17:39:22.633" v="58"/>
          <ac:picMkLst>
            <pc:docMk/>
            <pc:sldMk cId="0" sldId="279"/>
            <ac:picMk id="107" creationId="{DF19BAF3-7E20-4B9D-B544-BABAEEA1FA75}"/>
          </ac:picMkLst>
        </pc:picChg>
        <pc:picChg chg="add">
          <ac:chgData name="Guest User" userId="" providerId="Windows Live" clId="Web-{95BBB988-1E69-4290-B907-15B25493EF46}" dt="2023-06-06T17:39:22.633" v="58"/>
          <ac:picMkLst>
            <pc:docMk/>
            <pc:sldMk cId="0" sldId="279"/>
            <ac:picMk id="108" creationId="{950648F4-ABCD-4DF0-8641-76CFB2354721}"/>
          </ac:picMkLst>
        </pc:picChg>
        <pc:picChg chg="add">
          <ac:chgData name="Guest User" userId="" providerId="Windows Live" clId="Web-{95BBB988-1E69-4290-B907-15B25493EF46}" dt="2023-06-06T17:39:22.633" v="58"/>
          <ac:picMkLst>
            <pc:docMk/>
            <pc:sldMk cId="0" sldId="279"/>
            <ac:picMk id="110" creationId="{CF1EB4BD-9C7E-4AA3-9681-C7EB0DA6250B}"/>
          </ac:picMkLst>
        </pc:picChg>
        <pc:picChg chg="add">
          <ac:chgData name="Guest User" userId="" providerId="Windows Live" clId="Web-{95BBB988-1E69-4290-B907-15B25493EF46}" dt="2023-06-06T17:39:22.633" v="58"/>
          <ac:picMkLst>
            <pc:docMk/>
            <pc:sldMk cId="0" sldId="279"/>
            <ac:picMk id="111" creationId="{94AAE3AA-3759-4D28-B0EF-575F25A5146C}"/>
          </ac:picMkLst>
        </pc:picChg>
      </pc:sldChg>
      <pc:sldChg chg="addSp delSp modSp mod setBg">
        <pc:chgData name="Guest User" userId="" providerId="Windows Live" clId="Web-{95BBB988-1E69-4290-B907-15B25493EF46}" dt="2023-06-06T19:01:35.187" v="140" actId="20577"/>
        <pc:sldMkLst>
          <pc:docMk/>
          <pc:sldMk cId="0" sldId="280"/>
        </pc:sldMkLst>
        <pc:spChg chg="mod">
          <ac:chgData name="Guest User" userId="" providerId="Windows Live" clId="Web-{95BBB988-1E69-4290-B907-15B25493EF46}" dt="2023-06-06T19:01:35.187" v="140" actId="20577"/>
          <ac:spMkLst>
            <pc:docMk/>
            <pc:sldMk cId="0" sldId="280"/>
            <ac:spMk id="2" creationId="{00000000-0000-0000-0000-000000000000}"/>
          </ac:spMkLst>
        </pc:spChg>
        <pc:spChg chg="del">
          <ac:chgData name="Guest User" userId="" providerId="Windows Live" clId="Web-{95BBB988-1E69-4290-B907-15B25493EF46}" dt="2023-06-06T18:59:15.809" v="123"/>
          <ac:spMkLst>
            <pc:docMk/>
            <pc:sldMk cId="0" sldId="280"/>
            <ac:spMk id="22" creationId="{989BE678-777B-482A-A616-FEDC47B162E5}"/>
          </ac:spMkLst>
        </pc:spChg>
        <pc:spChg chg="del">
          <ac:chgData name="Guest User" userId="" providerId="Windows Live" clId="Web-{95BBB988-1E69-4290-B907-15B25493EF46}" dt="2023-06-06T18:59:15.809" v="123"/>
          <ac:spMkLst>
            <pc:docMk/>
            <pc:sldMk cId="0" sldId="280"/>
            <ac:spMk id="25" creationId="{D28BE0C3-2102-4820-B88B-A448B1840D14}"/>
          </ac:spMkLst>
        </pc:spChg>
        <pc:spChg chg="add">
          <ac:chgData name="Guest User" userId="" providerId="Windows Live" clId="Web-{95BBB988-1E69-4290-B907-15B25493EF46}" dt="2023-06-06T18:59:15.809" v="123"/>
          <ac:spMkLst>
            <pc:docMk/>
            <pc:sldMk cId="0" sldId="280"/>
            <ac:spMk id="35" creationId="{8F54B2FB-3F54-4350-8D1B-F86D677CA7ED}"/>
          </ac:spMkLst>
        </pc:spChg>
        <pc:spChg chg="add">
          <ac:chgData name="Guest User" userId="" providerId="Windows Live" clId="Web-{95BBB988-1E69-4290-B907-15B25493EF46}" dt="2023-06-06T18:59:15.809" v="123"/>
          <ac:spMkLst>
            <pc:docMk/>
            <pc:sldMk cId="0" sldId="280"/>
            <ac:spMk id="41" creationId="{DDB56DB5-0324-4F79-9AB8-CB18C1DC8743}"/>
          </ac:spMkLst>
        </pc:spChg>
        <pc:spChg chg="add">
          <ac:chgData name="Guest User" userId="" providerId="Windows Live" clId="Web-{95BBB988-1E69-4290-B907-15B25493EF46}" dt="2023-06-06T18:59:15.809" v="123"/>
          <ac:spMkLst>
            <pc:docMk/>
            <pc:sldMk cId="0" sldId="280"/>
            <ac:spMk id="43" creationId="{529DF628-3DC1-41BF-9730-E680D7FC23A1}"/>
          </ac:spMkLst>
        </pc:spChg>
        <pc:spChg chg="add">
          <ac:chgData name="Guest User" userId="" providerId="Windows Live" clId="Web-{95BBB988-1E69-4290-B907-15B25493EF46}" dt="2023-06-06T18:59:15.809" v="123"/>
          <ac:spMkLst>
            <pc:docMk/>
            <pc:sldMk cId="0" sldId="280"/>
            <ac:spMk id="45" creationId="{623695FD-17A6-460C-AFB4-A56F8DFB4ED3}"/>
          </ac:spMkLst>
        </pc:spChg>
        <pc:picChg chg="del">
          <ac:chgData name="Guest User" userId="" providerId="Windows Live" clId="Web-{95BBB988-1E69-4290-B907-15B25493EF46}" dt="2023-06-06T18:59:15.809" v="123"/>
          <ac:picMkLst>
            <pc:docMk/>
            <pc:sldMk cId="0" sldId="280"/>
            <ac:picMk id="20" creationId="{DF19BAF3-7E20-4B9D-B544-BABAEEA1FA75}"/>
          </ac:picMkLst>
        </pc:picChg>
        <pc:picChg chg="del">
          <ac:chgData name="Guest User" userId="" providerId="Windows Live" clId="Web-{95BBB988-1E69-4290-B907-15B25493EF46}" dt="2023-06-06T18:59:15.809" v="123"/>
          <ac:picMkLst>
            <pc:docMk/>
            <pc:sldMk cId="0" sldId="280"/>
            <ac:picMk id="21" creationId="{950648F4-ABCD-4DF0-8641-76CFB2354721}"/>
          </ac:picMkLst>
        </pc:picChg>
        <pc:picChg chg="del">
          <ac:chgData name="Guest User" userId="" providerId="Windows Live" clId="Web-{95BBB988-1E69-4290-B907-15B25493EF46}" dt="2023-06-06T18:59:15.809" v="123"/>
          <ac:picMkLst>
            <pc:docMk/>
            <pc:sldMk cId="0" sldId="280"/>
            <ac:picMk id="23" creationId="{CF1EB4BD-9C7E-4AA3-9681-C7EB0DA6250B}"/>
          </ac:picMkLst>
        </pc:picChg>
        <pc:picChg chg="del">
          <ac:chgData name="Guest User" userId="" providerId="Windows Live" clId="Web-{95BBB988-1E69-4290-B907-15B25493EF46}" dt="2023-06-06T18:59:15.809" v="123"/>
          <ac:picMkLst>
            <pc:docMk/>
            <pc:sldMk cId="0" sldId="280"/>
            <ac:picMk id="24" creationId="{94AAE3AA-3759-4D28-B0EF-575F25A5146C}"/>
          </ac:picMkLst>
        </pc:picChg>
        <pc:picChg chg="mod">
          <ac:chgData name="Guest User" userId="" providerId="Windows Live" clId="Web-{95BBB988-1E69-4290-B907-15B25493EF46}" dt="2023-06-06T18:59:15.809" v="123"/>
          <ac:picMkLst>
            <pc:docMk/>
            <pc:sldMk cId="0" sldId="280"/>
            <ac:picMk id="26" creationId="{D8D8B26E-DA3B-EBBD-65E4-E7D32E9BF331}"/>
          </ac:picMkLst>
        </pc:picChg>
        <pc:picChg chg="add">
          <ac:chgData name="Guest User" userId="" providerId="Windows Live" clId="Web-{95BBB988-1E69-4290-B907-15B25493EF46}" dt="2023-06-06T18:59:15.809" v="123"/>
          <ac:picMkLst>
            <pc:docMk/>
            <pc:sldMk cId="0" sldId="280"/>
            <ac:picMk id="31" creationId="{AA085689-791F-4B8F-9F30-12415B97D366}"/>
          </ac:picMkLst>
        </pc:picChg>
        <pc:picChg chg="add">
          <ac:chgData name="Guest User" userId="" providerId="Windows Live" clId="Web-{95BBB988-1E69-4290-B907-15B25493EF46}" dt="2023-06-06T18:59:15.809" v="123"/>
          <ac:picMkLst>
            <pc:docMk/>
            <pc:sldMk cId="0" sldId="280"/>
            <ac:picMk id="33" creationId="{AA3FED7F-6821-47C0-A464-E9278B24129E}"/>
          </ac:picMkLst>
        </pc:picChg>
        <pc:picChg chg="add">
          <ac:chgData name="Guest User" userId="" providerId="Windows Live" clId="Web-{95BBB988-1E69-4290-B907-15B25493EF46}" dt="2023-06-06T18:59:15.809" v="123"/>
          <ac:picMkLst>
            <pc:docMk/>
            <pc:sldMk cId="0" sldId="280"/>
            <ac:picMk id="37" creationId="{561B34F5-88E5-4711-BC16-3005C29AD7C6}"/>
          </ac:picMkLst>
        </pc:picChg>
        <pc:picChg chg="add">
          <ac:chgData name="Guest User" userId="" providerId="Windows Live" clId="Web-{95BBB988-1E69-4290-B907-15B25493EF46}" dt="2023-06-06T18:59:15.809" v="123"/>
          <ac:picMkLst>
            <pc:docMk/>
            <pc:sldMk cId="0" sldId="280"/>
            <ac:picMk id="39" creationId="{4F3661D0-2268-4D3E-88BA-0647BCBE33AF}"/>
          </ac:picMkLst>
        </pc:picChg>
      </pc:sldChg>
      <pc:sldChg chg="addSp delSp modSp mod setBg">
        <pc:chgData name="Guest User" userId="" providerId="Windows Live" clId="Web-{95BBB988-1E69-4290-B907-15B25493EF46}" dt="2023-06-06T19:10:17.215" v="208" actId="20577"/>
        <pc:sldMkLst>
          <pc:docMk/>
          <pc:sldMk cId="0" sldId="282"/>
        </pc:sldMkLst>
        <pc:spChg chg="mod">
          <ac:chgData name="Guest User" userId="" providerId="Windows Live" clId="Web-{95BBB988-1E69-4290-B907-15B25493EF46}" dt="2023-06-06T19:10:08.262" v="203" actId="20577"/>
          <ac:spMkLst>
            <pc:docMk/>
            <pc:sldMk cId="0" sldId="282"/>
            <ac:spMk id="3" creationId="{00000000-0000-0000-0000-000000000000}"/>
          </ac:spMkLst>
        </pc:spChg>
        <pc:spChg chg="mod">
          <ac:chgData name="Guest User" userId="" providerId="Windows Live" clId="Web-{95BBB988-1E69-4290-B907-15B25493EF46}" dt="2023-06-06T19:10:17.215" v="208" actId="20577"/>
          <ac:spMkLst>
            <pc:docMk/>
            <pc:sldMk cId="0" sldId="282"/>
            <ac:spMk id="4" creationId="{B524D6C7-4B4C-9A6D-B75A-3E2E725D4FF8}"/>
          </ac:spMkLst>
        </pc:spChg>
        <pc:spChg chg="add del">
          <ac:chgData name="Guest User" userId="" providerId="Windows Live" clId="Web-{95BBB988-1E69-4290-B907-15B25493EF46}" dt="2023-06-06T19:05:32.239" v="161"/>
          <ac:spMkLst>
            <pc:docMk/>
            <pc:sldMk cId="0" sldId="282"/>
            <ac:spMk id="14" creationId="{989BE678-777B-482A-A616-FEDC47B162E5}"/>
          </ac:spMkLst>
        </pc:spChg>
        <pc:spChg chg="add del">
          <ac:chgData name="Guest User" userId="" providerId="Windows Live" clId="Web-{95BBB988-1E69-4290-B907-15B25493EF46}" dt="2023-06-06T19:05:32.239" v="161"/>
          <ac:spMkLst>
            <pc:docMk/>
            <pc:sldMk cId="0" sldId="282"/>
            <ac:spMk id="20" creationId="{D28BE0C3-2102-4820-B88B-A448B1840D14}"/>
          </ac:spMkLst>
        </pc:spChg>
        <pc:spChg chg="add">
          <ac:chgData name="Guest User" userId="" providerId="Windows Live" clId="Web-{95BBB988-1E69-4290-B907-15B25493EF46}" dt="2023-06-06T19:05:32.333" v="162"/>
          <ac:spMkLst>
            <pc:docMk/>
            <pc:sldMk cId="0" sldId="282"/>
            <ac:spMk id="22" creationId="{4554089D-779D-46F6-81CB-EA9C12693944}"/>
          </ac:spMkLst>
        </pc:spChg>
        <pc:spChg chg="add">
          <ac:chgData name="Guest User" userId="" providerId="Windows Live" clId="Web-{95BBB988-1E69-4290-B907-15B25493EF46}" dt="2023-06-06T19:05:32.333" v="162"/>
          <ac:spMkLst>
            <pc:docMk/>
            <pc:sldMk cId="0" sldId="282"/>
            <ac:spMk id="25" creationId="{989BE678-777B-482A-A616-FEDC47B162E5}"/>
          </ac:spMkLst>
        </pc:spChg>
        <pc:spChg chg="add">
          <ac:chgData name="Guest User" userId="" providerId="Windows Live" clId="Web-{95BBB988-1E69-4290-B907-15B25493EF46}" dt="2023-06-06T19:05:32.333" v="162"/>
          <ac:spMkLst>
            <pc:docMk/>
            <pc:sldMk cId="0" sldId="282"/>
            <ac:spMk id="28" creationId="{D28BE0C3-2102-4820-B88B-A448B1840D14}"/>
          </ac:spMkLst>
        </pc:spChg>
        <pc:picChg chg="add del">
          <ac:chgData name="Guest User" userId="" providerId="Windows Live" clId="Web-{95BBB988-1E69-4290-B907-15B25493EF46}" dt="2023-06-06T19:05:32.239" v="161"/>
          <ac:picMkLst>
            <pc:docMk/>
            <pc:sldMk cId="0" sldId="282"/>
            <ac:picMk id="6" creationId="{22A13018-1323-1DF0-6340-ED4CEEACC4C5}"/>
          </ac:picMkLst>
        </pc:picChg>
        <pc:picChg chg="add del">
          <ac:chgData name="Guest User" userId="" providerId="Windows Live" clId="Web-{95BBB988-1E69-4290-B907-15B25493EF46}" dt="2023-06-06T19:05:32.239" v="161"/>
          <ac:picMkLst>
            <pc:docMk/>
            <pc:sldMk cId="0" sldId="282"/>
            <ac:picMk id="10" creationId="{DF19BAF3-7E20-4B9D-B544-BABAEEA1FA75}"/>
          </ac:picMkLst>
        </pc:picChg>
        <pc:picChg chg="add del">
          <ac:chgData name="Guest User" userId="" providerId="Windows Live" clId="Web-{95BBB988-1E69-4290-B907-15B25493EF46}" dt="2023-06-06T19:05:32.239" v="161"/>
          <ac:picMkLst>
            <pc:docMk/>
            <pc:sldMk cId="0" sldId="282"/>
            <ac:picMk id="12" creationId="{950648F4-ABCD-4DF0-8641-76CFB2354721}"/>
          </ac:picMkLst>
        </pc:picChg>
        <pc:picChg chg="add del">
          <ac:chgData name="Guest User" userId="" providerId="Windows Live" clId="Web-{95BBB988-1E69-4290-B907-15B25493EF46}" dt="2023-06-06T19:05:32.239" v="161"/>
          <ac:picMkLst>
            <pc:docMk/>
            <pc:sldMk cId="0" sldId="282"/>
            <ac:picMk id="16" creationId="{CF1EB4BD-9C7E-4AA3-9681-C7EB0DA6250B}"/>
          </ac:picMkLst>
        </pc:picChg>
        <pc:picChg chg="add del">
          <ac:chgData name="Guest User" userId="" providerId="Windows Live" clId="Web-{95BBB988-1E69-4290-B907-15B25493EF46}" dt="2023-06-06T19:05:32.239" v="161"/>
          <ac:picMkLst>
            <pc:docMk/>
            <pc:sldMk cId="0" sldId="282"/>
            <ac:picMk id="18" creationId="{94AAE3AA-3759-4D28-B0EF-575F25A5146C}"/>
          </ac:picMkLst>
        </pc:picChg>
        <pc:picChg chg="add">
          <ac:chgData name="Guest User" userId="" providerId="Windows Live" clId="Web-{95BBB988-1E69-4290-B907-15B25493EF46}" dt="2023-06-06T19:05:32.333" v="162"/>
          <ac:picMkLst>
            <pc:docMk/>
            <pc:sldMk cId="0" sldId="282"/>
            <ac:picMk id="23" creationId="{DF19BAF3-7E20-4B9D-B544-BABAEEA1FA75}"/>
          </ac:picMkLst>
        </pc:picChg>
        <pc:picChg chg="add">
          <ac:chgData name="Guest User" userId="" providerId="Windows Live" clId="Web-{95BBB988-1E69-4290-B907-15B25493EF46}" dt="2023-06-06T19:05:32.333" v="162"/>
          <ac:picMkLst>
            <pc:docMk/>
            <pc:sldMk cId="0" sldId="282"/>
            <ac:picMk id="24" creationId="{950648F4-ABCD-4DF0-8641-76CFB2354721}"/>
          </ac:picMkLst>
        </pc:picChg>
        <pc:picChg chg="add">
          <ac:chgData name="Guest User" userId="" providerId="Windows Live" clId="Web-{95BBB988-1E69-4290-B907-15B25493EF46}" dt="2023-06-06T19:05:32.333" v="162"/>
          <ac:picMkLst>
            <pc:docMk/>
            <pc:sldMk cId="0" sldId="282"/>
            <ac:picMk id="26" creationId="{CF1EB4BD-9C7E-4AA3-9681-C7EB0DA6250B}"/>
          </ac:picMkLst>
        </pc:picChg>
        <pc:picChg chg="add">
          <ac:chgData name="Guest User" userId="" providerId="Windows Live" clId="Web-{95BBB988-1E69-4290-B907-15B25493EF46}" dt="2023-06-06T19:05:32.333" v="162"/>
          <ac:picMkLst>
            <pc:docMk/>
            <pc:sldMk cId="0" sldId="282"/>
            <ac:picMk id="27" creationId="{94AAE3AA-3759-4D28-B0EF-575F25A5146C}"/>
          </ac:picMkLst>
        </pc:picChg>
        <pc:picChg chg="add">
          <ac:chgData name="Guest User" userId="" providerId="Windows Live" clId="Web-{95BBB988-1E69-4290-B907-15B25493EF46}" dt="2023-06-06T19:05:32.333" v="162"/>
          <ac:picMkLst>
            <pc:docMk/>
            <pc:sldMk cId="0" sldId="282"/>
            <ac:picMk id="29" creationId="{642E4669-CAED-7302-2F6A-46AEF5FEB241}"/>
          </ac:picMkLst>
        </pc:picChg>
      </pc:sldChg>
      <pc:sldChg chg="modSp">
        <pc:chgData name="Guest User" userId="" providerId="Windows Live" clId="Web-{95BBB988-1E69-4290-B907-15B25493EF46}" dt="2023-06-06T19:10:53.028" v="212" actId="20577"/>
        <pc:sldMkLst>
          <pc:docMk/>
          <pc:sldMk cId="0" sldId="297"/>
        </pc:sldMkLst>
        <pc:spChg chg="mod">
          <ac:chgData name="Guest User" userId="" providerId="Windows Live" clId="Web-{95BBB988-1E69-4290-B907-15B25493EF46}" dt="2023-06-06T19:10:53.028" v="212" actId="20577"/>
          <ac:spMkLst>
            <pc:docMk/>
            <pc:sldMk cId="0" sldId="297"/>
            <ac:spMk id="2" creationId="{00000000-0000-0000-0000-000000000000}"/>
          </ac:spMkLst>
        </pc:spChg>
        <pc:picChg chg="mod">
          <ac:chgData name="Guest User" userId="" providerId="Windows Live" clId="Web-{95BBB988-1E69-4290-B907-15B25493EF46}" dt="2023-06-06T19:10:41.950" v="210" actId="14100"/>
          <ac:picMkLst>
            <pc:docMk/>
            <pc:sldMk cId="0" sldId="297"/>
            <ac:picMk id="4" creationId="{00000000-0000-0000-0000-000000000000}"/>
          </ac:picMkLst>
        </pc:picChg>
      </pc:sldChg>
    </pc:docChg>
  </pc:docChgLst>
  <pc:docChgLst>
    <pc:chgData name="Husna Mehween" userId="0fcc456c8d1ea4c1" providerId="Windows Live" clId="Web-{1925425D-73E0-499F-A4C1-7C4B3F289F6A}"/>
    <pc:docChg chg="modSld addMainMaster delMainMaster">
      <pc:chgData name="Husna Mehween" userId="0fcc456c8d1ea4c1" providerId="Windows Live" clId="Web-{1925425D-73E0-499F-A4C1-7C4B3F289F6A}" dt="2023-06-05T14:11:30.713" v="73" actId="20577"/>
      <pc:docMkLst>
        <pc:docMk/>
      </pc:docMkLst>
      <pc:sldChg chg="mod modClrScheme chgLayout">
        <pc:chgData name="Husna Mehween" userId="0fcc456c8d1ea4c1" providerId="Windows Live" clId="Web-{1925425D-73E0-499F-A4C1-7C4B3F289F6A}" dt="2023-06-05T13:46:23.702" v="6"/>
        <pc:sldMkLst>
          <pc:docMk/>
          <pc:sldMk cId="0" sldId="256"/>
        </pc:sldMkLst>
      </pc:sldChg>
      <pc:sldChg chg="addSp modSp mod setBg modClrScheme chgLayout">
        <pc:chgData name="Husna Mehween" userId="0fcc456c8d1ea4c1" providerId="Windows Live" clId="Web-{1925425D-73E0-499F-A4C1-7C4B3F289F6A}" dt="2023-06-05T13:55:36.452" v="30" actId="20577"/>
        <pc:sldMkLst>
          <pc:docMk/>
          <pc:sldMk cId="0" sldId="257"/>
        </pc:sldMkLst>
        <pc:spChg chg="mod ord">
          <ac:chgData name="Husna Mehween" userId="0fcc456c8d1ea4c1" providerId="Windows Live" clId="Web-{1925425D-73E0-499F-A4C1-7C4B3F289F6A}" dt="2023-06-05T13:55:36.452" v="30" actId="20577"/>
          <ac:spMkLst>
            <pc:docMk/>
            <pc:sldMk cId="0" sldId="257"/>
            <ac:spMk id="2" creationId="{00000000-0000-0000-0000-000000000000}"/>
          </ac:spMkLst>
        </pc:spChg>
        <pc:spChg chg="add mod">
          <ac:chgData name="Husna Mehween" userId="0fcc456c8d1ea4c1" providerId="Windows Live" clId="Web-{1925425D-73E0-499F-A4C1-7C4B3F289F6A}" dt="2023-06-05T13:50:22.318" v="7"/>
          <ac:spMkLst>
            <pc:docMk/>
            <pc:sldMk cId="0" sldId="257"/>
            <ac:spMk id="4" creationId="{A4907FE5-9C32-C51A-9147-EBE5C757883A}"/>
          </ac:spMkLst>
        </pc:spChg>
        <pc:spChg chg="add">
          <ac:chgData name="Husna Mehween" userId="0fcc456c8d1ea4c1" providerId="Windows Live" clId="Web-{1925425D-73E0-499F-A4C1-7C4B3F289F6A}" dt="2023-06-05T13:50:22.318" v="7"/>
          <ac:spMkLst>
            <pc:docMk/>
            <pc:sldMk cId="0" sldId="257"/>
            <ac:spMk id="13" creationId="{FE5ECD52-6A23-4FF4-8C32-7B5DE9973ADA}"/>
          </ac:spMkLst>
        </pc:spChg>
        <pc:spChg chg="add">
          <ac:chgData name="Husna Mehween" userId="0fcc456c8d1ea4c1" providerId="Windows Live" clId="Web-{1925425D-73E0-499F-A4C1-7C4B3F289F6A}" dt="2023-06-05T13:50:22.318" v="7"/>
          <ac:spMkLst>
            <pc:docMk/>
            <pc:sldMk cId="0" sldId="257"/>
            <ac:spMk id="19" creationId="{45624C63-3CCA-4EA6-B822-6E710A82062B}"/>
          </ac:spMkLst>
        </pc:spChg>
        <pc:spChg chg="add">
          <ac:chgData name="Husna Mehween" userId="0fcc456c8d1ea4c1" providerId="Windows Live" clId="Web-{1925425D-73E0-499F-A4C1-7C4B3F289F6A}" dt="2023-06-05T13:50:22.318" v="7"/>
          <ac:spMkLst>
            <pc:docMk/>
            <pc:sldMk cId="0" sldId="257"/>
            <ac:spMk id="21" creationId="{0D187C4E-14B9-4504-B200-5127823FA78C}"/>
          </ac:spMkLst>
        </pc:spChg>
        <pc:picChg chg="add mod">
          <ac:chgData name="Husna Mehween" userId="0fcc456c8d1ea4c1" providerId="Windows Live" clId="Web-{1925425D-73E0-499F-A4C1-7C4B3F289F6A}" dt="2023-06-05T13:52:39.134" v="22" actId="1076"/>
          <ac:picMkLst>
            <pc:docMk/>
            <pc:sldMk cId="0" sldId="257"/>
            <ac:picMk id="3" creationId="{F98CA3C8-A171-87F9-E838-A35AD020EE7C}"/>
          </ac:picMkLst>
        </pc:picChg>
        <pc:picChg chg="add">
          <ac:chgData name="Husna Mehween" userId="0fcc456c8d1ea4c1" providerId="Windows Live" clId="Web-{1925425D-73E0-499F-A4C1-7C4B3F289F6A}" dt="2023-06-05T13:50:22.318" v="7"/>
          <ac:picMkLst>
            <pc:docMk/>
            <pc:sldMk cId="0" sldId="257"/>
            <ac:picMk id="9" creationId="{26E32CE1-D113-412E-9933-113646E21F53}"/>
          </ac:picMkLst>
        </pc:picChg>
        <pc:picChg chg="add">
          <ac:chgData name="Husna Mehween" userId="0fcc456c8d1ea4c1" providerId="Windows Live" clId="Web-{1925425D-73E0-499F-A4C1-7C4B3F289F6A}" dt="2023-06-05T13:50:22.318" v="7"/>
          <ac:picMkLst>
            <pc:docMk/>
            <pc:sldMk cId="0" sldId="257"/>
            <ac:picMk id="11" creationId="{117B7C8B-175B-4009-808B-9F66FD108AB3}"/>
          </ac:picMkLst>
        </pc:picChg>
        <pc:picChg chg="add">
          <ac:chgData name="Husna Mehween" userId="0fcc456c8d1ea4c1" providerId="Windows Live" clId="Web-{1925425D-73E0-499F-A4C1-7C4B3F289F6A}" dt="2023-06-05T13:50:22.318" v="7"/>
          <ac:picMkLst>
            <pc:docMk/>
            <pc:sldMk cId="0" sldId="257"/>
            <ac:picMk id="15" creationId="{5C3F2B96-5F34-41C9-8E37-A9CD279A4270}"/>
          </ac:picMkLst>
        </pc:picChg>
        <pc:picChg chg="add">
          <ac:chgData name="Husna Mehween" userId="0fcc456c8d1ea4c1" providerId="Windows Live" clId="Web-{1925425D-73E0-499F-A4C1-7C4B3F289F6A}" dt="2023-06-05T13:50:22.318" v="7"/>
          <ac:picMkLst>
            <pc:docMk/>
            <pc:sldMk cId="0" sldId="257"/>
            <ac:picMk id="17" creationId="{9A4E02BF-4F0E-44E2-A489-075900B7866C}"/>
          </ac:picMkLst>
        </pc:picChg>
      </pc:sldChg>
      <pc:sldChg chg="addSp modSp mod setBg modClrScheme chgLayout">
        <pc:chgData name="Husna Mehween" userId="0fcc456c8d1ea4c1" providerId="Windows Live" clId="Web-{1925425D-73E0-499F-A4C1-7C4B3F289F6A}" dt="2023-06-05T14:05:39.672" v="51" actId="14100"/>
        <pc:sldMkLst>
          <pc:docMk/>
          <pc:sldMk cId="0" sldId="265"/>
        </pc:sldMkLst>
        <pc:spChg chg="mod">
          <ac:chgData name="Husna Mehween" userId="0fcc456c8d1ea4c1" providerId="Windows Live" clId="Web-{1925425D-73E0-499F-A4C1-7C4B3F289F6A}" dt="2023-06-05T14:05:39.672" v="51" actId="14100"/>
          <ac:spMkLst>
            <pc:docMk/>
            <pc:sldMk cId="0" sldId="265"/>
            <ac:spMk id="2" creationId="{00000000-0000-0000-0000-000000000000}"/>
          </ac:spMkLst>
        </pc:spChg>
        <pc:spChg chg="add">
          <ac:chgData name="Husna Mehween" userId="0fcc456c8d1ea4c1" providerId="Windows Live" clId="Web-{1925425D-73E0-499F-A4C1-7C4B3F289F6A}" dt="2023-06-05T14:02:50.198" v="32"/>
          <ac:spMkLst>
            <pc:docMk/>
            <pc:sldMk cId="0" sldId="265"/>
            <ac:spMk id="12" creationId="{FE5ECD52-6A23-4FF4-8C32-7B5DE9973ADA}"/>
          </ac:spMkLst>
        </pc:spChg>
        <pc:spChg chg="add">
          <ac:chgData name="Husna Mehween" userId="0fcc456c8d1ea4c1" providerId="Windows Live" clId="Web-{1925425D-73E0-499F-A4C1-7C4B3F289F6A}" dt="2023-06-05T14:02:50.198" v="32"/>
          <ac:spMkLst>
            <pc:docMk/>
            <pc:sldMk cId="0" sldId="265"/>
            <ac:spMk id="18" creationId="{45624C63-3CCA-4EA6-B822-6E710A82062B}"/>
          </ac:spMkLst>
        </pc:spChg>
        <pc:spChg chg="add">
          <ac:chgData name="Husna Mehween" userId="0fcc456c8d1ea4c1" providerId="Windows Live" clId="Web-{1925425D-73E0-499F-A4C1-7C4B3F289F6A}" dt="2023-06-05T14:02:50.198" v="32"/>
          <ac:spMkLst>
            <pc:docMk/>
            <pc:sldMk cId="0" sldId="265"/>
            <ac:spMk id="20" creationId="{0D187C4E-14B9-4504-B200-5127823FA78C}"/>
          </ac:spMkLst>
        </pc:spChg>
        <pc:picChg chg="add">
          <ac:chgData name="Husna Mehween" userId="0fcc456c8d1ea4c1" providerId="Windows Live" clId="Web-{1925425D-73E0-499F-A4C1-7C4B3F289F6A}" dt="2023-06-05T14:02:50.198" v="32"/>
          <ac:picMkLst>
            <pc:docMk/>
            <pc:sldMk cId="0" sldId="265"/>
            <ac:picMk id="4" creationId="{881CAF21-FBD5-953C-51E8-43338E685626}"/>
          </ac:picMkLst>
        </pc:picChg>
        <pc:picChg chg="add">
          <ac:chgData name="Husna Mehween" userId="0fcc456c8d1ea4c1" providerId="Windows Live" clId="Web-{1925425D-73E0-499F-A4C1-7C4B3F289F6A}" dt="2023-06-05T14:02:50.198" v="32"/>
          <ac:picMkLst>
            <pc:docMk/>
            <pc:sldMk cId="0" sldId="265"/>
            <ac:picMk id="8" creationId="{26E32CE1-D113-412E-9933-113646E21F53}"/>
          </ac:picMkLst>
        </pc:picChg>
        <pc:picChg chg="add">
          <ac:chgData name="Husna Mehween" userId="0fcc456c8d1ea4c1" providerId="Windows Live" clId="Web-{1925425D-73E0-499F-A4C1-7C4B3F289F6A}" dt="2023-06-05T14:02:50.198" v="32"/>
          <ac:picMkLst>
            <pc:docMk/>
            <pc:sldMk cId="0" sldId="265"/>
            <ac:picMk id="10" creationId="{117B7C8B-175B-4009-808B-9F66FD108AB3}"/>
          </ac:picMkLst>
        </pc:picChg>
        <pc:picChg chg="add">
          <ac:chgData name="Husna Mehween" userId="0fcc456c8d1ea4c1" providerId="Windows Live" clId="Web-{1925425D-73E0-499F-A4C1-7C4B3F289F6A}" dt="2023-06-05T14:02:50.198" v="32"/>
          <ac:picMkLst>
            <pc:docMk/>
            <pc:sldMk cId="0" sldId="265"/>
            <ac:picMk id="14" creationId="{5C3F2B96-5F34-41C9-8E37-A9CD279A4270}"/>
          </ac:picMkLst>
        </pc:picChg>
        <pc:picChg chg="add">
          <ac:chgData name="Husna Mehween" userId="0fcc456c8d1ea4c1" providerId="Windows Live" clId="Web-{1925425D-73E0-499F-A4C1-7C4B3F289F6A}" dt="2023-06-05T14:02:50.198" v="32"/>
          <ac:picMkLst>
            <pc:docMk/>
            <pc:sldMk cId="0" sldId="265"/>
            <ac:picMk id="16" creationId="{9A4E02BF-4F0E-44E2-A489-075900B7866C}"/>
          </ac:picMkLst>
        </pc:picChg>
      </pc:sldChg>
      <pc:sldChg chg="addSp delSp modSp mod setBg modClrScheme chgLayout">
        <pc:chgData name="Husna Mehween" userId="0fcc456c8d1ea4c1" providerId="Windows Live" clId="Web-{1925425D-73E0-499F-A4C1-7C4B3F289F6A}" dt="2023-06-05T14:11:30.713" v="73" actId="20577"/>
        <pc:sldMkLst>
          <pc:docMk/>
          <pc:sldMk cId="0" sldId="266"/>
        </pc:sldMkLst>
        <pc:spChg chg="mod">
          <ac:chgData name="Husna Mehween" userId="0fcc456c8d1ea4c1" providerId="Windows Live" clId="Web-{1925425D-73E0-499F-A4C1-7C4B3F289F6A}" dt="2023-06-05T14:11:30.713" v="73" actId="20577"/>
          <ac:spMkLst>
            <pc:docMk/>
            <pc:sldMk cId="0" sldId="266"/>
            <ac:spMk id="2" creationId="{00000000-0000-0000-0000-000000000000}"/>
          </ac:spMkLst>
        </pc:spChg>
        <pc:spChg chg="add del">
          <ac:chgData name="Husna Mehween" userId="0fcc456c8d1ea4c1" providerId="Windows Live" clId="Web-{1925425D-73E0-499F-A4C1-7C4B3F289F6A}" dt="2023-06-05T14:06:51.236" v="54"/>
          <ac:spMkLst>
            <pc:docMk/>
            <pc:sldMk cId="0" sldId="266"/>
            <ac:spMk id="12" creationId="{989BE678-777B-482A-A616-FEDC47B162E5}"/>
          </ac:spMkLst>
        </pc:spChg>
        <pc:spChg chg="add del">
          <ac:chgData name="Husna Mehween" userId="0fcc456c8d1ea4c1" providerId="Windows Live" clId="Web-{1925425D-73E0-499F-A4C1-7C4B3F289F6A}" dt="2023-06-05T14:06:51.236" v="54"/>
          <ac:spMkLst>
            <pc:docMk/>
            <pc:sldMk cId="0" sldId="266"/>
            <ac:spMk id="18" creationId="{D28BE0C3-2102-4820-B88B-A448B1840D14}"/>
          </ac:spMkLst>
        </pc:spChg>
        <pc:spChg chg="add del">
          <ac:chgData name="Husna Mehween" userId="0fcc456c8d1ea4c1" providerId="Windows Live" clId="Web-{1925425D-73E0-499F-A4C1-7C4B3F289F6A}" dt="2023-06-05T14:06:51.236" v="54"/>
          <ac:spMkLst>
            <pc:docMk/>
            <pc:sldMk cId="0" sldId="266"/>
            <ac:spMk id="20" creationId="{A26E2FAE-FA60-497B-B2CB-7702C6FF3A3F}"/>
          </ac:spMkLst>
        </pc:spChg>
        <pc:spChg chg="add del">
          <ac:chgData name="Husna Mehween" userId="0fcc456c8d1ea4c1" providerId="Windows Live" clId="Web-{1925425D-73E0-499F-A4C1-7C4B3F289F6A}" dt="2023-06-05T14:08:17.629" v="59"/>
          <ac:spMkLst>
            <pc:docMk/>
            <pc:sldMk cId="0" sldId="266"/>
            <ac:spMk id="29" creationId="{74E4178E-1E41-4E39-8171-5EEC297F4207}"/>
          </ac:spMkLst>
        </pc:spChg>
        <pc:spChg chg="add del">
          <ac:chgData name="Husna Mehween" userId="0fcc456c8d1ea4c1" providerId="Windows Live" clId="Web-{1925425D-73E0-499F-A4C1-7C4B3F289F6A}" dt="2023-06-05T14:08:17.629" v="59"/>
          <ac:spMkLst>
            <pc:docMk/>
            <pc:sldMk cId="0" sldId="266"/>
            <ac:spMk id="35" creationId="{0421F718-8F86-42C4-86D6-42E6DB59749D}"/>
          </ac:spMkLst>
        </pc:spChg>
        <pc:spChg chg="add del">
          <ac:chgData name="Husna Mehween" userId="0fcc456c8d1ea4c1" providerId="Windows Live" clId="Web-{1925425D-73E0-499F-A4C1-7C4B3F289F6A}" dt="2023-06-05T14:08:17.629" v="59"/>
          <ac:spMkLst>
            <pc:docMk/>
            <pc:sldMk cId="0" sldId="266"/>
            <ac:spMk id="37" creationId="{B4BFCD53-7EAD-4FDE-866D-72D8ED6088BF}"/>
          </ac:spMkLst>
        </pc:spChg>
        <pc:spChg chg="add del">
          <ac:chgData name="Husna Mehween" userId="0fcc456c8d1ea4c1" providerId="Windows Live" clId="Web-{1925425D-73E0-499F-A4C1-7C4B3F289F6A}" dt="2023-06-05T14:08:17.535" v="58"/>
          <ac:spMkLst>
            <pc:docMk/>
            <pc:sldMk cId="0" sldId="266"/>
            <ac:spMk id="46" creationId="{FE5ECD52-6A23-4FF4-8C32-7B5DE9973ADA}"/>
          </ac:spMkLst>
        </pc:spChg>
        <pc:spChg chg="add del">
          <ac:chgData name="Husna Mehween" userId="0fcc456c8d1ea4c1" providerId="Windows Live" clId="Web-{1925425D-73E0-499F-A4C1-7C4B3F289F6A}" dt="2023-06-05T14:08:17.535" v="58"/>
          <ac:spMkLst>
            <pc:docMk/>
            <pc:sldMk cId="0" sldId="266"/>
            <ac:spMk id="52" creationId="{45624C63-3CCA-4EA6-B822-6E710A82062B}"/>
          </ac:spMkLst>
        </pc:spChg>
        <pc:spChg chg="add del">
          <ac:chgData name="Husna Mehween" userId="0fcc456c8d1ea4c1" providerId="Windows Live" clId="Web-{1925425D-73E0-499F-A4C1-7C4B3F289F6A}" dt="2023-06-05T14:08:17.535" v="58"/>
          <ac:spMkLst>
            <pc:docMk/>
            <pc:sldMk cId="0" sldId="266"/>
            <ac:spMk id="54" creationId="{0D187C4E-14B9-4504-B200-5127823FA78C}"/>
          </ac:spMkLst>
        </pc:spChg>
        <pc:spChg chg="add">
          <ac:chgData name="Husna Mehween" userId="0fcc456c8d1ea4c1" providerId="Windows Live" clId="Web-{1925425D-73E0-499F-A4C1-7C4B3F289F6A}" dt="2023-06-05T14:08:17.629" v="59"/>
          <ac:spMkLst>
            <pc:docMk/>
            <pc:sldMk cId="0" sldId="266"/>
            <ac:spMk id="56" creationId="{623695FD-17A6-460C-AFB4-A56F8DFB4ED3}"/>
          </ac:spMkLst>
        </pc:spChg>
        <pc:spChg chg="add">
          <ac:chgData name="Husna Mehween" userId="0fcc456c8d1ea4c1" providerId="Windows Live" clId="Web-{1925425D-73E0-499F-A4C1-7C4B3F289F6A}" dt="2023-06-05T14:08:17.629" v="59"/>
          <ac:spMkLst>
            <pc:docMk/>
            <pc:sldMk cId="0" sldId="266"/>
            <ac:spMk id="59" creationId="{8F54B2FB-3F54-4350-8D1B-F86D677CA7ED}"/>
          </ac:spMkLst>
        </pc:spChg>
        <pc:spChg chg="add">
          <ac:chgData name="Husna Mehween" userId="0fcc456c8d1ea4c1" providerId="Windows Live" clId="Web-{1925425D-73E0-499F-A4C1-7C4B3F289F6A}" dt="2023-06-05T14:08:17.629" v="59"/>
          <ac:spMkLst>
            <pc:docMk/>
            <pc:sldMk cId="0" sldId="266"/>
            <ac:spMk id="62" creationId="{DDB56DB5-0324-4F79-9AB8-CB18C1DC8743}"/>
          </ac:spMkLst>
        </pc:spChg>
        <pc:spChg chg="add">
          <ac:chgData name="Husna Mehween" userId="0fcc456c8d1ea4c1" providerId="Windows Live" clId="Web-{1925425D-73E0-499F-A4C1-7C4B3F289F6A}" dt="2023-06-05T14:08:17.629" v="59"/>
          <ac:spMkLst>
            <pc:docMk/>
            <pc:sldMk cId="0" sldId="266"/>
            <ac:spMk id="63" creationId="{529DF628-3DC1-41BF-9730-E680D7FC23A1}"/>
          </ac:spMkLst>
        </pc:spChg>
        <pc:picChg chg="add mod ord">
          <ac:chgData name="Husna Mehween" userId="0fcc456c8d1ea4c1" providerId="Windows Live" clId="Web-{1925425D-73E0-499F-A4C1-7C4B3F289F6A}" dt="2023-06-05T14:08:17.629" v="59"/>
          <ac:picMkLst>
            <pc:docMk/>
            <pc:sldMk cId="0" sldId="266"/>
            <ac:picMk id="3" creationId="{708DB2FE-CB5D-F2CD-B868-312D4D689DC3}"/>
          </ac:picMkLst>
        </pc:picChg>
        <pc:picChg chg="add del mod">
          <ac:chgData name="Husna Mehween" userId="0fcc456c8d1ea4c1" providerId="Windows Live" clId="Web-{1925425D-73E0-499F-A4C1-7C4B3F289F6A}" dt="2023-06-05T14:07:11.581" v="55"/>
          <ac:picMkLst>
            <pc:docMk/>
            <pc:sldMk cId="0" sldId="266"/>
            <ac:picMk id="4" creationId="{C912CD07-8E3D-9C36-2BEA-34CD6B21EF02}"/>
          </ac:picMkLst>
        </pc:picChg>
        <pc:picChg chg="add del">
          <ac:chgData name="Husna Mehween" userId="0fcc456c8d1ea4c1" providerId="Windows Live" clId="Web-{1925425D-73E0-499F-A4C1-7C4B3F289F6A}" dt="2023-06-05T14:06:51.236" v="54"/>
          <ac:picMkLst>
            <pc:docMk/>
            <pc:sldMk cId="0" sldId="266"/>
            <ac:picMk id="8" creationId="{DF19BAF3-7E20-4B9D-B544-BABAEEA1FA75}"/>
          </ac:picMkLst>
        </pc:picChg>
        <pc:picChg chg="add del">
          <ac:chgData name="Husna Mehween" userId="0fcc456c8d1ea4c1" providerId="Windows Live" clId="Web-{1925425D-73E0-499F-A4C1-7C4B3F289F6A}" dt="2023-06-05T14:06:51.236" v="54"/>
          <ac:picMkLst>
            <pc:docMk/>
            <pc:sldMk cId="0" sldId="266"/>
            <ac:picMk id="10" creationId="{950648F4-ABCD-4DF0-8641-76CFB2354721}"/>
          </ac:picMkLst>
        </pc:picChg>
        <pc:picChg chg="add del">
          <ac:chgData name="Husna Mehween" userId="0fcc456c8d1ea4c1" providerId="Windows Live" clId="Web-{1925425D-73E0-499F-A4C1-7C4B3F289F6A}" dt="2023-06-05T14:06:51.236" v="54"/>
          <ac:picMkLst>
            <pc:docMk/>
            <pc:sldMk cId="0" sldId="266"/>
            <ac:picMk id="14" creationId="{CF1EB4BD-9C7E-4AA3-9681-C7EB0DA6250B}"/>
          </ac:picMkLst>
        </pc:picChg>
        <pc:picChg chg="add del">
          <ac:chgData name="Husna Mehween" userId="0fcc456c8d1ea4c1" providerId="Windows Live" clId="Web-{1925425D-73E0-499F-A4C1-7C4B3F289F6A}" dt="2023-06-05T14:06:51.236" v="54"/>
          <ac:picMkLst>
            <pc:docMk/>
            <pc:sldMk cId="0" sldId="266"/>
            <ac:picMk id="16" creationId="{94AAE3AA-3759-4D28-B0EF-575F25A5146C}"/>
          </ac:picMkLst>
        </pc:picChg>
        <pc:picChg chg="add del">
          <ac:chgData name="Husna Mehween" userId="0fcc456c8d1ea4c1" providerId="Windows Live" clId="Web-{1925425D-73E0-499F-A4C1-7C4B3F289F6A}" dt="2023-06-05T14:08:17.629" v="59"/>
          <ac:picMkLst>
            <pc:docMk/>
            <pc:sldMk cId="0" sldId="266"/>
            <ac:picMk id="25" creationId="{B92096A1-6AC3-46FB-979A-18F4AE8B9483}"/>
          </ac:picMkLst>
        </pc:picChg>
        <pc:picChg chg="add del">
          <ac:chgData name="Husna Mehween" userId="0fcc456c8d1ea4c1" providerId="Windows Live" clId="Web-{1925425D-73E0-499F-A4C1-7C4B3F289F6A}" dt="2023-06-05T14:08:17.629" v="59"/>
          <ac:picMkLst>
            <pc:docMk/>
            <pc:sldMk cId="0" sldId="266"/>
            <ac:picMk id="27" creationId="{F728CD29-58B3-4F21-B30F-28798953D702}"/>
          </ac:picMkLst>
        </pc:picChg>
        <pc:picChg chg="add del">
          <ac:chgData name="Husna Mehween" userId="0fcc456c8d1ea4c1" providerId="Windows Live" clId="Web-{1925425D-73E0-499F-A4C1-7C4B3F289F6A}" dt="2023-06-05T14:08:17.629" v="59"/>
          <ac:picMkLst>
            <pc:docMk/>
            <pc:sldMk cId="0" sldId="266"/>
            <ac:picMk id="31" creationId="{5ED4CF93-A4AC-4FA3-BE1C-E27B351DF730}"/>
          </ac:picMkLst>
        </pc:picChg>
        <pc:picChg chg="add del">
          <ac:chgData name="Husna Mehween" userId="0fcc456c8d1ea4c1" providerId="Windows Live" clId="Web-{1925425D-73E0-499F-A4C1-7C4B3F289F6A}" dt="2023-06-05T14:08:17.629" v="59"/>
          <ac:picMkLst>
            <pc:docMk/>
            <pc:sldMk cId="0" sldId="266"/>
            <ac:picMk id="33" creationId="{4150C84B-F28C-46CF-A2DB-070F52404442}"/>
          </ac:picMkLst>
        </pc:picChg>
        <pc:picChg chg="add del">
          <ac:chgData name="Husna Mehween" userId="0fcc456c8d1ea4c1" providerId="Windows Live" clId="Web-{1925425D-73E0-499F-A4C1-7C4B3F289F6A}" dt="2023-06-05T14:08:17.535" v="58"/>
          <ac:picMkLst>
            <pc:docMk/>
            <pc:sldMk cId="0" sldId="266"/>
            <ac:picMk id="42" creationId="{26E32CE1-D113-412E-9933-113646E21F53}"/>
          </ac:picMkLst>
        </pc:picChg>
        <pc:picChg chg="add del">
          <ac:chgData name="Husna Mehween" userId="0fcc456c8d1ea4c1" providerId="Windows Live" clId="Web-{1925425D-73E0-499F-A4C1-7C4B3F289F6A}" dt="2023-06-05T14:08:17.535" v="58"/>
          <ac:picMkLst>
            <pc:docMk/>
            <pc:sldMk cId="0" sldId="266"/>
            <ac:picMk id="44" creationId="{117B7C8B-175B-4009-808B-9F66FD108AB3}"/>
          </ac:picMkLst>
        </pc:picChg>
        <pc:picChg chg="add del">
          <ac:chgData name="Husna Mehween" userId="0fcc456c8d1ea4c1" providerId="Windows Live" clId="Web-{1925425D-73E0-499F-A4C1-7C4B3F289F6A}" dt="2023-06-05T14:08:17.535" v="58"/>
          <ac:picMkLst>
            <pc:docMk/>
            <pc:sldMk cId="0" sldId="266"/>
            <ac:picMk id="48" creationId="{5C3F2B96-5F34-41C9-8E37-A9CD279A4270}"/>
          </ac:picMkLst>
        </pc:picChg>
        <pc:picChg chg="add del">
          <ac:chgData name="Husna Mehween" userId="0fcc456c8d1ea4c1" providerId="Windows Live" clId="Web-{1925425D-73E0-499F-A4C1-7C4B3F289F6A}" dt="2023-06-05T14:08:17.535" v="58"/>
          <ac:picMkLst>
            <pc:docMk/>
            <pc:sldMk cId="0" sldId="266"/>
            <ac:picMk id="50" creationId="{9A4E02BF-4F0E-44E2-A489-075900B7866C}"/>
          </ac:picMkLst>
        </pc:picChg>
        <pc:picChg chg="add">
          <ac:chgData name="Husna Mehween" userId="0fcc456c8d1ea4c1" providerId="Windows Live" clId="Web-{1925425D-73E0-499F-A4C1-7C4B3F289F6A}" dt="2023-06-05T14:08:17.629" v="59"/>
          <ac:picMkLst>
            <pc:docMk/>
            <pc:sldMk cId="0" sldId="266"/>
            <ac:picMk id="57" creationId="{AA085689-791F-4B8F-9F30-12415B97D366}"/>
          </ac:picMkLst>
        </pc:picChg>
        <pc:picChg chg="add">
          <ac:chgData name="Husna Mehween" userId="0fcc456c8d1ea4c1" providerId="Windows Live" clId="Web-{1925425D-73E0-499F-A4C1-7C4B3F289F6A}" dt="2023-06-05T14:08:17.629" v="59"/>
          <ac:picMkLst>
            <pc:docMk/>
            <pc:sldMk cId="0" sldId="266"/>
            <ac:picMk id="58" creationId="{AA3FED7F-6821-47C0-A464-E9278B24129E}"/>
          </ac:picMkLst>
        </pc:picChg>
        <pc:picChg chg="add">
          <ac:chgData name="Husna Mehween" userId="0fcc456c8d1ea4c1" providerId="Windows Live" clId="Web-{1925425D-73E0-499F-A4C1-7C4B3F289F6A}" dt="2023-06-05T14:08:17.629" v="59"/>
          <ac:picMkLst>
            <pc:docMk/>
            <pc:sldMk cId="0" sldId="266"/>
            <ac:picMk id="60" creationId="{561B34F5-88E5-4711-BC16-3005C29AD7C6}"/>
          </ac:picMkLst>
        </pc:picChg>
        <pc:picChg chg="add">
          <ac:chgData name="Husna Mehween" userId="0fcc456c8d1ea4c1" providerId="Windows Live" clId="Web-{1925425D-73E0-499F-A4C1-7C4B3F289F6A}" dt="2023-06-05T14:08:17.629" v="59"/>
          <ac:picMkLst>
            <pc:docMk/>
            <pc:sldMk cId="0" sldId="266"/>
            <ac:picMk id="61" creationId="{4F3661D0-2268-4D3E-88BA-0647BCBE33AF}"/>
          </ac:picMkLst>
        </pc:picChg>
      </pc:sldChg>
      <pc:sldChg chg="mod modClrScheme chgLayout">
        <pc:chgData name="Husna Mehween" userId="0fcc456c8d1ea4c1" providerId="Windows Live" clId="Web-{1925425D-73E0-499F-A4C1-7C4B3F289F6A}" dt="2023-06-05T13:46:23.702" v="6"/>
        <pc:sldMkLst>
          <pc:docMk/>
          <pc:sldMk cId="0" sldId="267"/>
        </pc:sldMkLst>
      </pc:sldChg>
      <pc:sldChg chg="mod modClrScheme chgLayout">
        <pc:chgData name="Husna Mehween" userId="0fcc456c8d1ea4c1" providerId="Windows Live" clId="Web-{1925425D-73E0-499F-A4C1-7C4B3F289F6A}" dt="2023-06-05T13:46:23.702" v="6"/>
        <pc:sldMkLst>
          <pc:docMk/>
          <pc:sldMk cId="0" sldId="268"/>
        </pc:sldMkLst>
      </pc:sldChg>
      <pc:sldChg chg="mod modClrScheme chgLayout">
        <pc:chgData name="Husna Mehween" userId="0fcc456c8d1ea4c1" providerId="Windows Live" clId="Web-{1925425D-73E0-499F-A4C1-7C4B3F289F6A}" dt="2023-06-05T13:46:23.702" v="6"/>
        <pc:sldMkLst>
          <pc:docMk/>
          <pc:sldMk cId="0" sldId="269"/>
        </pc:sldMkLst>
      </pc:sldChg>
      <pc:sldChg chg="mod modClrScheme chgLayout">
        <pc:chgData name="Husna Mehween" userId="0fcc456c8d1ea4c1" providerId="Windows Live" clId="Web-{1925425D-73E0-499F-A4C1-7C4B3F289F6A}" dt="2023-06-05T13:46:23.702" v="6"/>
        <pc:sldMkLst>
          <pc:docMk/>
          <pc:sldMk cId="0" sldId="270"/>
        </pc:sldMkLst>
      </pc:sldChg>
      <pc:sldChg chg="mod modClrScheme chgLayout">
        <pc:chgData name="Husna Mehween" userId="0fcc456c8d1ea4c1" providerId="Windows Live" clId="Web-{1925425D-73E0-499F-A4C1-7C4B3F289F6A}" dt="2023-06-05T13:46:23.702" v="6"/>
        <pc:sldMkLst>
          <pc:docMk/>
          <pc:sldMk cId="0" sldId="271"/>
        </pc:sldMkLst>
      </pc:sldChg>
      <pc:sldChg chg="mod modClrScheme chgLayout">
        <pc:chgData name="Husna Mehween" userId="0fcc456c8d1ea4c1" providerId="Windows Live" clId="Web-{1925425D-73E0-499F-A4C1-7C4B3F289F6A}" dt="2023-06-05T13:46:23.702" v="6"/>
        <pc:sldMkLst>
          <pc:docMk/>
          <pc:sldMk cId="0" sldId="272"/>
        </pc:sldMkLst>
      </pc:sldChg>
      <pc:sldChg chg="mod modClrScheme chgLayout">
        <pc:chgData name="Husna Mehween" userId="0fcc456c8d1ea4c1" providerId="Windows Live" clId="Web-{1925425D-73E0-499F-A4C1-7C4B3F289F6A}" dt="2023-06-05T13:46:23.702" v="6"/>
        <pc:sldMkLst>
          <pc:docMk/>
          <pc:sldMk cId="0" sldId="273"/>
        </pc:sldMkLst>
      </pc:sldChg>
      <pc:sldChg chg="mod modClrScheme chgLayout">
        <pc:chgData name="Husna Mehween" userId="0fcc456c8d1ea4c1" providerId="Windows Live" clId="Web-{1925425D-73E0-499F-A4C1-7C4B3F289F6A}" dt="2023-06-05T13:46:23.702" v="6"/>
        <pc:sldMkLst>
          <pc:docMk/>
          <pc:sldMk cId="0" sldId="274"/>
        </pc:sldMkLst>
      </pc:sldChg>
      <pc:sldChg chg="mod modClrScheme chgLayout">
        <pc:chgData name="Husna Mehween" userId="0fcc456c8d1ea4c1" providerId="Windows Live" clId="Web-{1925425D-73E0-499F-A4C1-7C4B3F289F6A}" dt="2023-06-05T13:46:23.702" v="6"/>
        <pc:sldMkLst>
          <pc:docMk/>
          <pc:sldMk cId="0" sldId="275"/>
        </pc:sldMkLst>
      </pc:sldChg>
      <pc:sldChg chg="mod modClrScheme chgLayout">
        <pc:chgData name="Husna Mehween" userId="0fcc456c8d1ea4c1" providerId="Windows Live" clId="Web-{1925425D-73E0-499F-A4C1-7C4B3F289F6A}" dt="2023-06-05T13:46:23.702" v="6"/>
        <pc:sldMkLst>
          <pc:docMk/>
          <pc:sldMk cId="0" sldId="276"/>
        </pc:sldMkLst>
      </pc:sldChg>
      <pc:sldChg chg="mod modClrScheme chgLayout">
        <pc:chgData name="Husna Mehween" userId="0fcc456c8d1ea4c1" providerId="Windows Live" clId="Web-{1925425D-73E0-499F-A4C1-7C4B3F289F6A}" dt="2023-06-05T13:46:23.702" v="6"/>
        <pc:sldMkLst>
          <pc:docMk/>
          <pc:sldMk cId="0" sldId="277"/>
        </pc:sldMkLst>
      </pc:sldChg>
      <pc:sldChg chg="mod modClrScheme chgLayout">
        <pc:chgData name="Husna Mehween" userId="0fcc456c8d1ea4c1" providerId="Windows Live" clId="Web-{1925425D-73E0-499F-A4C1-7C4B3F289F6A}" dt="2023-06-05T13:46:23.702" v="6"/>
        <pc:sldMkLst>
          <pc:docMk/>
          <pc:sldMk cId="0" sldId="278"/>
        </pc:sldMkLst>
      </pc:sldChg>
      <pc:sldChg chg="mod modClrScheme chgLayout">
        <pc:chgData name="Husna Mehween" userId="0fcc456c8d1ea4c1" providerId="Windows Live" clId="Web-{1925425D-73E0-499F-A4C1-7C4B3F289F6A}" dt="2023-06-05T13:46:23.702" v="6"/>
        <pc:sldMkLst>
          <pc:docMk/>
          <pc:sldMk cId="0" sldId="279"/>
        </pc:sldMkLst>
      </pc:sldChg>
      <pc:sldChg chg="mod modClrScheme chgLayout">
        <pc:chgData name="Husna Mehween" userId="0fcc456c8d1ea4c1" providerId="Windows Live" clId="Web-{1925425D-73E0-499F-A4C1-7C4B3F289F6A}" dt="2023-06-05T13:46:23.702" v="6"/>
        <pc:sldMkLst>
          <pc:docMk/>
          <pc:sldMk cId="0" sldId="280"/>
        </pc:sldMkLst>
      </pc:sldChg>
      <pc:sldChg chg="mod modClrScheme chgLayout">
        <pc:chgData name="Husna Mehween" userId="0fcc456c8d1ea4c1" providerId="Windows Live" clId="Web-{1925425D-73E0-499F-A4C1-7C4B3F289F6A}" dt="2023-06-05T13:46:23.702" v="6"/>
        <pc:sldMkLst>
          <pc:docMk/>
          <pc:sldMk cId="0" sldId="281"/>
        </pc:sldMkLst>
      </pc:sldChg>
      <pc:sldChg chg="mod modClrScheme chgLayout">
        <pc:chgData name="Husna Mehween" userId="0fcc456c8d1ea4c1" providerId="Windows Live" clId="Web-{1925425D-73E0-499F-A4C1-7C4B3F289F6A}" dt="2023-06-05T13:46:23.702" v="6"/>
        <pc:sldMkLst>
          <pc:docMk/>
          <pc:sldMk cId="0" sldId="282"/>
        </pc:sldMkLst>
      </pc:sldChg>
      <pc:sldChg chg="mod modClrScheme chgLayout">
        <pc:chgData name="Husna Mehween" userId="0fcc456c8d1ea4c1" providerId="Windows Live" clId="Web-{1925425D-73E0-499F-A4C1-7C4B3F289F6A}" dt="2023-06-05T13:46:23.702" v="6"/>
        <pc:sldMkLst>
          <pc:docMk/>
          <pc:sldMk cId="0" sldId="283"/>
        </pc:sldMkLst>
      </pc:sldChg>
      <pc:sldChg chg="mod modClrScheme chgLayout">
        <pc:chgData name="Husna Mehween" userId="0fcc456c8d1ea4c1" providerId="Windows Live" clId="Web-{1925425D-73E0-499F-A4C1-7C4B3F289F6A}" dt="2023-06-05T13:46:23.702" v="6"/>
        <pc:sldMkLst>
          <pc:docMk/>
          <pc:sldMk cId="0" sldId="284"/>
        </pc:sldMkLst>
      </pc:sldChg>
      <pc:sldChg chg="mod modClrScheme chgLayout">
        <pc:chgData name="Husna Mehween" userId="0fcc456c8d1ea4c1" providerId="Windows Live" clId="Web-{1925425D-73E0-499F-A4C1-7C4B3F289F6A}" dt="2023-06-05T13:46:23.702" v="6"/>
        <pc:sldMkLst>
          <pc:docMk/>
          <pc:sldMk cId="0" sldId="285"/>
        </pc:sldMkLst>
      </pc:sldChg>
      <pc:sldChg chg="mod modClrScheme chgLayout">
        <pc:chgData name="Husna Mehween" userId="0fcc456c8d1ea4c1" providerId="Windows Live" clId="Web-{1925425D-73E0-499F-A4C1-7C4B3F289F6A}" dt="2023-06-05T13:46:23.702" v="6"/>
        <pc:sldMkLst>
          <pc:docMk/>
          <pc:sldMk cId="0" sldId="286"/>
        </pc:sldMkLst>
      </pc:sldChg>
      <pc:sldChg chg="mod modClrScheme chgLayout">
        <pc:chgData name="Husna Mehween" userId="0fcc456c8d1ea4c1" providerId="Windows Live" clId="Web-{1925425D-73E0-499F-A4C1-7C4B3F289F6A}" dt="2023-06-05T13:46:23.702" v="6"/>
        <pc:sldMkLst>
          <pc:docMk/>
          <pc:sldMk cId="0" sldId="287"/>
        </pc:sldMkLst>
      </pc:sldChg>
      <pc:sldChg chg="mod modClrScheme chgLayout">
        <pc:chgData name="Husna Mehween" userId="0fcc456c8d1ea4c1" providerId="Windows Live" clId="Web-{1925425D-73E0-499F-A4C1-7C4B3F289F6A}" dt="2023-06-05T13:46:23.702" v="6"/>
        <pc:sldMkLst>
          <pc:docMk/>
          <pc:sldMk cId="0" sldId="288"/>
        </pc:sldMkLst>
      </pc:sldChg>
      <pc:sldChg chg="mod modClrScheme chgLayout">
        <pc:chgData name="Husna Mehween" userId="0fcc456c8d1ea4c1" providerId="Windows Live" clId="Web-{1925425D-73E0-499F-A4C1-7C4B3F289F6A}" dt="2023-06-05T13:46:23.702" v="6"/>
        <pc:sldMkLst>
          <pc:docMk/>
          <pc:sldMk cId="0" sldId="289"/>
        </pc:sldMkLst>
      </pc:sldChg>
      <pc:sldChg chg="mod modClrScheme chgLayout">
        <pc:chgData name="Husna Mehween" userId="0fcc456c8d1ea4c1" providerId="Windows Live" clId="Web-{1925425D-73E0-499F-A4C1-7C4B3F289F6A}" dt="2023-06-05T13:46:23.702" v="6"/>
        <pc:sldMkLst>
          <pc:docMk/>
          <pc:sldMk cId="0" sldId="290"/>
        </pc:sldMkLst>
      </pc:sldChg>
      <pc:sldChg chg="mod modClrScheme chgLayout">
        <pc:chgData name="Husna Mehween" userId="0fcc456c8d1ea4c1" providerId="Windows Live" clId="Web-{1925425D-73E0-499F-A4C1-7C4B3F289F6A}" dt="2023-06-05T13:46:23.702" v="6"/>
        <pc:sldMkLst>
          <pc:docMk/>
          <pc:sldMk cId="0" sldId="291"/>
        </pc:sldMkLst>
      </pc:sldChg>
      <pc:sldChg chg="mod modClrScheme chgLayout">
        <pc:chgData name="Husna Mehween" userId="0fcc456c8d1ea4c1" providerId="Windows Live" clId="Web-{1925425D-73E0-499F-A4C1-7C4B3F289F6A}" dt="2023-06-05T13:46:23.702" v="6"/>
        <pc:sldMkLst>
          <pc:docMk/>
          <pc:sldMk cId="0" sldId="292"/>
        </pc:sldMkLst>
      </pc:sldChg>
      <pc:sldChg chg="mod modClrScheme chgLayout">
        <pc:chgData name="Husna Mehween" userId="0fcc456c8d1ea4c1" providerId="Windows Live" clId="Web-{1925425D-73E0-499F-A4C1-7C4B3F289F6A}" dt="2023-06-05T13:46:23.702" v="6"/>
        <pc:sldMkLst>
          <pc:docMk/>
          <pc:sldMk cId="0" sldId="293"/>
        </pc:sldMkLst>
      </pc:sldChg>
      <pc:sldChg chg="mod modClrScheme chgLayout">
        <pc:chgData name="Husna Mehween" userId="0fcc456c8d1ea4c1" providerId="Windows Live" clId="Web-{1925425D-73E0-499F-A4C1-7C4B3F289F6A}" dt="2023-06-05T13:46:23.702" v="6"/>
        <pc:sldMkLst>
          <pc:docMk/>
          <pc:sldMk cId="0" sldId="294"/>
        </pc:sldMkLst>
      </pc:sldChg>
      <pc:sldChg chg="mod modClrScheme chgLayout">
        <pc:chgData name="Husna Mehween" userId="0fcc456c8d1ea4c1" providerId="Windows Live" clId="Web-{1925425D-73E0-499F-A4C1-7C4B3F289F6A}" dt="2023-06-05T13:46:23.702" v="6"/>
        <pc:sldMkLst>
          <pc:docMk/>
          <pc:sldMk cId="0" sldId="295"/>
        </pc:sldMkLst>
      </pc:sldChg>
      <pc:sldChg chg="mod modClrScheme chgLayout">
        <pc:chgData name="Husna Mehween" userId="0fcc456c8d1ea4c1" providerId="Windows Live" clId="Web-{1925425D-73E0-499F-A4C1-7C4B3F289F6A}" dt="2023-06-05T13:46:23.702" v="6"/>
        <pc:sldMkLst>
          <pc:docMk/>
          <pc:sldMk cId="0" sldId="296"/>
        </pc:sldMkLst>
      </pc:sldChg>
      <pc:sldChg chg="mod modClrScheme chgLayout">
        <pc:chgData name="Husna Mehween" userId="0fcc456c8d1ea4c1" providerId="Windows Live" clId="Web-{1925425D-73E0-499F-A4C1-7C4B3F289F6A}" dt="2023-06-05T13:46:23.702" v="6"/>
        <pc:sldMkLst>
          <pc:docMk/>
          <pc:sldMk cId="0" sldId="297"/>
        </pc:sldMkLst>
      </pc:sldChg>
      <pc:sldChg chg="mod modClrScheme chgLayout">
        <pc:chgData name="Husna Mehween" userId="0fcc456c8d1ea4c1" providerId="Windows Live" clId="Web-{1925425D-73E0-499F-A4C1-7C4B3F289F6A}" dt="2023-06-05T13:46:23.702" v="6"/>
        <pc:sldMkLst>
          <pc:docMk/>
          <pc:sldMk cId="0" sldId="298"/>
        </pc:sldMkLst>
      </pc:sldChg>
      <pc:sldChg chg="mod modClrScheme chgLayout">
        <pc:chgData name="Husna Mehween" userId="0fcc456c8d1ea4c1" providerId="Windows Live" clId="Web-{1925425D-73E0-499F-A4C1-7C4B3F289F6A}" dt="2023-06-05T13:46:23.702" v="6"/>
        <pc:sldMkLst>
          <pc:docMk/>
          <pc:sldMk cId="0" sldId="299"/>
        </pc:sldMkLst>
      </pc:sldChg>
      <pc:sldChg chg="mod modClrScheme chgLayout">
        <pc:chgData name="Husna Mehween" userId="0fcc456c8d1ea4c1" providerId="Windows Live" clId="Web-{1925425D-73E0-499F-A4C1-7C4B3F289F6A}" dt="2023-06-05T13:46:23.702" v="6"/>
        <pc:sldMkLst>
          <pc:docMk/>
          <pc:sldMk cId="0" sldId="300"/>
        </pc:sldMkLst>
      </pc:sldChg>
      <pc:sldChg chg="mod modClrScheme chgLayout">
        <pc:chgData name="Husna Mehween" userId="0fcc456c8d1ea4c1" providerId="Windows Live" clId="Web-{1925425D-73E0-499F-A4C1-7C4B3F289F6A}" dt="2023-06-05T13:46:23.702" v="6"/>
        <pc:sldMkLst>
          <pc:docMk/>
          <pc:sldMk cId="0" sldId="301"/>
        </pc:sldMkLst>
      </pc:sldChg>
      <pc:sldChg chg="mod modClrScheme chgLayout">
        <pc:chgData name="Husna Mehween" userId="0fcc456c8d1ea4c1" providerId="Windows Live" clId="Web-{1925425D-73E0-499F-A4C1-7C4B3F289F6A}" dt="2023-06-05T13:46:23.702" v="6"/>
        <pc:sldMkLst>
          <pc:docMk/>
          <pc:sldMk cId="0" sldId="302"/>
        </pc:sldMkLst>
      </pc:sldChg>
      <pc:sldChg chg="mod modClrScheme chgLayout">
        <pc:chgData name="Husna Mehween" userId="0fcc456c8d1ea4c1" providerId="Windows Live" clId="Web-{1925425D-73E0-499F-A4C1-7C4B3F289F6A}" dt="2023-06-05T13:46:23.702" v="6"/>
        <pc:sldMkLst>
          <pc:docMk/>
          <pc:sldMk cId="0" sldId="303"/>
        </pc:sldMkLst>
      </pc:sldChg>
      <pc:sldChg chg="mod modClrScheme chgLayout">
        <pc:chgData name="Husna Mehween" userId="0fcc456c8d1ea4c1" providerId="Windows Live" clId="Web-{1925425D-73E0-499F-A4C1-7C4B3F289F6A}" dt="2023-06-05T13:46:23.702" v="6"/>
        <pc:sldMkLst>
          <pc:docMk/>
          <pc:sldMk cId="0" sldId="304"/>
        </pc:sldMkLst>
      </pc:sldChg>
      <pc:sldChg chg="mod modClrScheme chgLayout">
        <pc:chgData name="Husna Mehween" userId="0fcc456c8d1ea4c1" providerId="Windows Live" clId="Web-{1925425D-73E0-499F-A4C1-7C4B3F289F6A}" dt="2023-06-05T13:46:23.702" v="6"/>
        <pc:sldMkLst>
          <pc:docMk/>
          <pc:sldMk cId="0" sldId="305"/>
        </pc:sldMkLst>
      </pc:sldChg>
      <pc:sldChg chg="mod modClrScheme chgLayout">
        <pc:chgData name="Husna Mehween" userId="0fcc456c8d1ea4c1" providerId="Windows Live" clId="Web-{1925425D-73E0-499F-A4C1-7C4B3F289F6A}" dt="2023-06-05T13:46:23.702" v="6"/>
        <pc:sldMkLst>
          <pc:docMk/>
          <pc:sldMk cId="0" sldId="306"/>
        </pc:sldMkLst>
      </pc:sldChg>
      <pc:sldChg chg="mod modClrScheme chgLayout">
        <pc:chgData name="Husna Mehween" userId="0fcc456c8d1ea4c1" providerId="Windows Live" clId="Web-{1925425D-73E0-499F-A4C1-7C4B3F289F6A}" dt="2023-06-05T13:46:23.702" v="6"/>
        <pc:sldMkLst>
          <pc:docMk/>
          <pc:sldMk cId="0" sldId="307"/>
        </pc:sldMkLst>
      </pc:sldChg>
      <pc:sldChg chg="mod modClrScheme chgLayout">
        <pc:chgData name="Husna Mehween" userId="0fcc456c8d1ea4c1" providerId="Windows Live" clId="Web-{1925425D-73E0-499F-A4C1-7C4B3F289F6A}" dt="2023-06-05T13:46:23.702" v="6"/>
        <pc:sldMkLst>
          <pc:docMk/>
          <pc:sldMk cId="0" sldId="308"/>
        </pc:sldMkLst>
      </pc:sldChg>
      <pc:sldChg chg="mod modClrScheme chgLayout">
        <pc:chgData name="Husna Mehween" userId="0fcc456c8d1ea4c1" providerId="Windows Live" clId="Web-{1925425D-73E0-499F-A4C1-7C4B3F289F6A}" dt="2023-06-05T13:46:23.702" v="6"/>
        <pc:sldMkLst>
          <pc:docMk/>
          <pc:sldMk cId="0" sldId="309"/>
        </pc:sldMkLst>
      </pc:sldChg>
      <pc:sldChg chg="mod modClrScheme chgLayout">
        <pc:chgData name="Husna Mehween" userId="0fcc456c8d1ea4c1" providerId="Windows Live" clId="Web-{1925425D-73E0-499F-A4C1-7C4B3F289F6A}" dt="2023-06-05T13:46:23.702" v="6"/>
        <pc:sldMkLst>
          <pc:docMk/>
          <pc:sldMk cId="1787690953" sldId="310"/>
        </pc:sldMkLst>
      </pc:sldChg>
      <pc:sldMasterChg chg="del delSldLayout">
        <pc:chgData name="Husna Mehween" userId="0fcc456c8d1ea4c1" providerId="Windows Live" clId="Web-{1925425D-73E0-499F-A4C1-7C4B3F289F6A}" dt="2023-06-05T13:41:39.475" v="4"/>
        <pc:sldMasterMkLst>
          <pc:docMk/>
          <pc:sldMasterMk cId="1401265771" sldId="2147483714"/>
        </pc:sldMasterMkLst>
        <pc:sldLayoutChg chg="del">
          <pc:chgData name="Husna Mehween" userId="0fcc456c8d1ea4c1" providerId="Windows Live" clId="Web-{1925425D-73E0-499F-A4C1-7C4B3F289F6A}" dt="2023-06-05T13:41:39.475" v="4"/>
          <pc:sldLayoutMkLst>
            <pc:docMk/>
            <pc:sldMasterMk cId="1401265771" sldId="2147483714"/>
            <pc:sldLayoutMk cId="673575536" sldId="2147483715"/>
          </pc:sldLayoutMkLst>
        </pc:sldLayoutChg>
        <pc:sldLayoutChg chg="del">
          <pc:chgData name="Husna Mehween" userId="0fcc456c8d1ea4c1" providerId="Windows Live" clId="Web-{1925425D-73E0-499F-A4C1-7C4B3F289F6A}" dt="2023-06-05T13:41:39.475" v="4"/>
          <pc:sldLayoutMkLst>
            <pc:docMk/>
            <pc:sldMasterMk cId="1401265771" sldId="2147483714"/>
            <pc:sldLayoutMk cId="1785513421" sldId="2147483716"/>
          </pc:sldLayoutMkLst>
        </pc:sldLayoutChg>
        <pc:sldLayoutChg chg="del">
          <pc:chgData name="Husna Mehween" userId="0fcc456c8d1ea4c1" providerId="Windows Live" clId="Web-{1925425D-73E0-499F-A4C1-7C4B3F289F6A}" dt="2023-06-05T13:41:39.475" v="4"/>
          <pc:sldLayoutMkLst>
            <pc:docMk/>
            <pc:sldMasterMk cId="1401265771" sldId="2147483714"/>
            <pc:sldLayoutMk cId="4100894993" sldId="2147483717"/>
          </pc:sldLayoutMkLst>
        </pc:sldLayoutChg>
        <pc:sldLayoutChg chg="del">
          <pc:chgData name="Husna Mehween" userId="0fcc456c8d1ea4c1" providerId="Windows Live" clId="Web-{1925425D-73E0-499F-A4C1-7C4B3F289F6A}" dt="2023-06-05T13:41:39.475" v="4"/>
          <pc:sldLayoutMkLst>
            <pc:docMk/>
            <pc:sldMasterMk cId="1401265771" sldId="2147483714"/>
            <pc:sldLayoutMk cId="1764648792" sldId="2147483718"/>
          </pc:sldLayoutMkLst>
        </pc:sldLayoutChg>
        <pc:sldLayoutChg chg="del">
          <pc:chgData name="Husna Mehween" userId="0fcc456c8d1ea4c1" providerId="Windows Live" clId="Web-{1925425D-73E0-499F-A4C1-7C4B3F289F6A}" dt="2023-06-05T13:41:39.475" v="4"/>
          <pc:sldLayoutMkLst>
            <pc:docMk/>
            <pc:sldMasterMk cId="1401265771" sldId="2147483714"/>
            <pc:sldLayoutMk cId="2363273765" sldId="2147483719"/>
          </pc:sldLayoutMkLst>
        </pc:sldLayoutChg>
        <pc:sldLayoutChg chg="del">
          <pc:chgData name="Husna Mehween" userId="0fcc456c8d1ea4c1" providerId="Windows Live" clId="Web-{1925425D-73E0-499F-A4C1-7C4B3F289F6A}" dt="2023-06-05T13:41:39.475" v="4"/>
          <pc:sldLayoutMkLst>
            <pc:docMk/>
            <pc:sldMasterMk cId="1401265771" sldId="2147483714"/>
            <pc:sldLayoutMk cId="3120569320" sldId="2147483720"/>
          </pc:sldLayoutMkLst>
        </pc:sldLayoutChg>
        <pc:sldLayoutChg chg="del">
          <pc:chgData name="Husna Mehween" userId="0fcc456c8d1ea4c1" providerId="Windows Live" clId="Web-{1925425D-73E0-499F-A4C1-7C4B3F289F6A}" dt="2023-06-05T13:41:39.475" v="4"/>
          <pc:sldLayoutMkLst>
            <pc:docMk/>
            <pc:sldMasterMk cId="1401265771" sldId="2147483714"/>
            <pc:sldLayoutMk cId="4109085619" sldId="2147483721"/>
          </pc:sldLayoutMkLst>
        </pc:sldLayoutChg>
        <pc:sldLayoutChg chg="del">
          <pc:chgData name="Husna Mehween" userId="0fcc456c8d1ea4c1" providerId="Windows Live" clId="Web-{1925425D-73E0-499F-A4C1-7C4B3F289F6A}" dt="2023-06-05T13:41:39.475" v="4"/>
          <pc:sldLayoutMkLst>
            <pc:docMk/>
            <pc:sldMasterMk cId="1401265771" sldId="2147483714"/>
            <pc:sldLayoutMk cId="3805789176" sldId="2147483722"/>
          </pc:sldLayoutMkLst>
        </pc:sldLayoutChg>
        <pc:sldLayoutChg chg="del">
          <pc:chgData name="Husna Mehween" userId="0fcc456c8d1ea4c1" providerId="Windows Live" clId="Web-{1925425D-73E0-499F-A4C1-7C4B3F289F6A}" dt="2023-06-05T13:41:39.475" v="4"/>
          <pc:sldLayoutMkLst>
            <pc:docMk/>
            <pc:sldMasterMk cId="1401265771" sldId="2147483714"/>
            <pc:sldLayoutMk cId="2965639978" sldId="2147483723"/>
          </pc:sldLayoutMkLst>
        </pc:sldLayoutChg>
        <pc:sldLayoutChg chg="del">
          <pc:chgData name="Husna Mehween" userId="0fcc456c8d1ea4c1" providerId="Windows Live" clId="Web-{1925425D-73E0-499F-A4C1-7C4B3F289F6A}" dt="2023-06-05T13:41:39.475" v="4"/>
          <pc:sldLayoutMkLst>
            <pc:docMk/>
            <pc:sldMasterMk cId="1401265771" sldId="2147483714"/>
            <pc:sldLayoutMk cId="2361607138" sldId="2147483724"/>
          </pc:sldLayoutMkLst>
        </pc:sldLayoutChg>
        <pc:sldLayoutChg chg="del">
          <pc:chgData name="Husna Mehween" userId="0fcc456c8d1ea4c1" providerId="Windows Live" clId="Web-{1925425D-73E0-499F-A4C1-7C4B3F289F6A}" dt="2023-06-05T13:41:39.475" v="4"/>
          <pc:sldLayoutMkLst>
            <pc:docMk/>
            <pc:sldMasterMk cId="1401265771" sldId="2147483714"/>
            <pc:sldLayoutMk cId="603781217" sldId="2147483725"/>
          </pc:sldLayoutMkLst>
        </pc:sldLayoutChg>
      </pc:sldMasterChg>
      <pc:sldMasterChg chg="add del addSldLayout delSldLayout modSldLayout">
        <pc:chgData name="Husna Mehween" userId="0fcc456c8d1ea4c1" providerId="Windows Live" clId="Web-{1925425D-73E0-499F-A4C1-7C4B3F289F6A}" dt="2023-06-05T13:44:23.668" v="5"/>
        <pc:sldMasterMkLst>
          <pc:docMk/>
          <pc:sldMasterMk cId="2171591094" sldId="2147483726"/>
        </pc:sldMasterMkLst>
        <pc:sldLayoutChg chg="add del mod replId">
          <pc:chgData name="Husna Mehween" userId="0fcc456c8d1ea4c1" providerId="Windows Live" clId="Web-{1925425D-73E0-499F-A4C1-7C4B3F289F6A}" dt="2023-06-05T13:44:23.668" v="5"/>
          <pc:sldLayoutMkLst>
            <pc:docMk/>
            <pc:sldMasterMk cId="2171591094" sldId="2147483726"/>
            <pc:sldLayoutMk cId="2269686473" sldId="2147483727"/>
          </pc:sldLayoutMkLst>
        </pc:sldLayoutChg>
        <pc:sldLayoutChg chg="add del mod replId">
          <pc:chgData name="Husna Mehween" userId="0fcc456c8d1ea4c1" providerId="Windows Live" clId="Web-{1925425D-73E0-499F-A4C1-7C4B3F289F6A}" dt="2023-06-05T13:44:23.668" v="5"/>
          <pc:sldLayoutMkLst>
            <pc:docMk/>
            <pc:sldMasterMk cId="2171591094" sldId="2147483726"/>
            <pc:sldLayoutMk cId="2192900040" sldId="2147483728"/>
          </pc:sldLayoutMkLst>
        </pc:sldLayoutChg>
        <pc:sldLayoutChg chg="add del mod replId">
          <pc:chgData name="Husna Mehween" userId="0fcc456c8d1ea4c1" providerId="Windows Live" clId="Web-{1925425D-73E0-499F-A4C1-7C4B3F289F6A}" dt="2023-06-05T13:44:23.668" v="5"/>
          <pc:sldLayoutMkLst>
            <pc:docMk/>
            <pc:sldMasterMk cId="2171591094" sldId="2147483726"/>
            <pc:sldLayoutMk cId="1519949499" sldId="2147483729"/>
          </pc:sldLayoutMkLst>
        </pc:sldLayoutChg>
        <pc:sldLayoutChg chg="add del mod replId">
          <pc:chgData name="Husna Mehween" userId="0fcc456c8d1ea4c1" providerId="Windows Live" clId="Web-{1925425D-73E0-499F-A4C1-7C4B3F289F6A}" dt="2023-06-05T13:44:23.668" v="5"/>
          <pc:sldLayoutMkLst>
            <pc:docMk/>
            <pc:sldMasterMk cId="2171591094" sldId="2147483726"/>
            <pc:sldLayoutMk cId="280014889" sldId="2147483730"/>
          </pc:sldLayoutMkLst>
        </pc:sldLayoutChg>
        <pc:sldLayoutChg chg="add del mod replId">
          <pc:chgData name="Husna Mehween" userId="0fcc456c8d1ea4c1" providerId="Windows Live" clId="Web-{1925425D-73E0-499F-A4C1-7C4B3F289F6A}" dt="2023-06-05T13:44:23.668" v="5"/>
          <pc:sldLayoutMkLst>
            <pc:docMk/>
            <pc:sldMasterMk cId="2171591094" sldId="2147483726"/>
            <pc:sldLayoutMk cId="1290832521" sldId="2147483731"/>
          </pc:sldLayoutMkLst>
        </pc:sldLayoutChg>
        <pc:sldLayoutChg chg="add del mod replId">
          <pc:chgData name="Husna Mehween" userId="0fcc456c8d1ea4c1" providerId="Windows Live" clId="Web-{1925425D-73E0-499F-A4C1-7C4B3F289F6A}" dt="2023-06-05T13:44:23.668" v="5"/>
          <pc:sldLayoutMkLst>
            <pc:docMk/>
            <pc:sldMasterMk cId="2171591094" sldId="2147483726"/>
            <pc:sldLayoutMk cId="1143386866" sldId="2147483732"/>
          </pc:sldLayoutMkLst>
        </pc:sldLayoutChg>
        <pc:sldLayoutChg chg="add del mod replId">
          <pc:chgData name="Husna Mehween" userId="0fcc456c8d1ea4c1" providerId="Windows Live" clId="Web-{1925425D-73E0-499F-A4C1-7C4B3F289F6A}" dt="2023-06-05T13:44:23.668" v="5"/>
          <pc:sldLayoutMkLst>
            <pc:docMk/>
            <pc:sldMasterMk cId="2171591094" sldId="2147483726"/>
            <pc:sldLayoutMk cId="1075299995" sldId="2147483733"/>
          </pc:sldLayoutMkLst>
        </pc:sldLayoutChg>
        <pc:sldLayoutChg chg="add del mod replId">
          <pc:chgData name="Husna Mehween" userId="0fcc456c8d1ea4c1" providerId="Windows Live" clId="Web-{1925425D-73E0-499F-A4C1-7C4B3F289F6A}" dt="2023-06-05T13:44:23.668" v="5"/>
          <pc:sldLayoutMkLst>
            <pc:docMk/>
            <pc:sldMasterMk cId="2171591094" sldId="2147483726"/>
            <pc:sldLayoutMk cId="3890645117" sldId="2147483734"/>
          </pc:sldLayoutMkLst>
        </pc:sldLayoutChg>
        <pc:sldLayoutChg chg="add del mod replId">
          <pc:chgData name="Husna Mehween" userId="0fcc456c8d1ea4c1" providerId="Windows Live" clId="Web-{1925425D-73E0-499F-A4C1-7C4B3F289F6A}" dt="2023-06-05T13:44:23.668" v="5"/>
          <pc:sldLayoutMkLst>
            <pc:docMk/>
            <pc:sldMasterMk cId="2171591094" sldId="2147483726"/>
            <pc:sldLayoutMk cId="4070774317" sldId="2147483735"/>
          </pc:sldLayoutMkLst>
        </pc:sldLayoutChg>
        <pc:sldLayoutChg chg="add del mod replId">
          <pc:chgData name="Husna Mehween" userId="0fcc456c8d1ea4c1" providerId="Windows Live" clId="Web-{1925425D-73E0-499F-A4C1-7C4B3F289F6A}" dt="2023-06-05T13:44:23.668" v="5"/>
          <pc:sldLayoutMkLst>
            <pc:docMk/>
            <pc:sldMasterMk cId="2171591094" sldId="2147483726"/>
            <pc:sldLayoutMk cId="1495608395" sldId="2147483736"/>
          </pc:sldLayoutMkLst>
        </pc:sldLayoutChg>
        <pc:sldLayoutChg chg="add del mod replId">
          <pc:chgData name="Husna Mehween" userId="0fcc456c8d1ea4c1" providerId="Windows Live" clId="Web-{1925425D-73E0-499F-A4C1-7C4B3F289F6A}" dt="2023-06-05T13:44:23.668" v="5"/>
          <pc:sldLayoutMkLst>
            <pc:docMk/>
            <pc:sldMasterMk cId="2171591094" sldId="2147483726"/>
            <pc:sldLayoutMk cId="2157622878" sldId="2147483737"/>
          </pc:sldLayoutMkLst>
        </pc:sldLayoutChg>
      </pc:sldMasterChg>
      <pc:sldMasterChg chg="add del addSldLayout delSldLayout modSldLayout">
        <pc:chgData name="Husna Mehween" userId="0fcc456c8d1ea4c1" providerId="Windows Live" clId="Web-{1925425D-73E0-499F-A4C1-7C4B3F289F6A}" dt="2023-06-05T13:46:23.702" v="6"/>
        <pc:sldMasterMkLst>
          <pc:docMk/>
          <pc:sldMasterMk cId="3291543205" sldId="2147483738"/>
        </pc:sldMasterMkLst>
        <pc:sldLayoutChg chg="add del mod replId">
          <pc:chgData name="Husna Mehween" userId="0fcc456c8d1ea4c1" providerId="Windows Live" clId="Web-{1925425D-73E0-499F-A4C1-7C4B3F289F6A}" dt="2023-06-05T13:46:23.702" v="6"/>
          <pc:sldLayoutMkLst>
            <pc:docMk/>
            <pc:sldMasterMk cId="3291543205" sldId="2147483738"/>
            <pc:sldLayoutMk cId="1091628457" sldId="2147483739"/>
          </pc:sldLayoutMkLst>
        </pc:sldLayoutChg>
        <pc:sldLayoutChg chg="add del mod replId">
          <pc:chgData name="Husna Mehween" userId="0fcc456c8d1ea4c1" providerId="Windows Live" clId="Web-{1925425D-73E0-499F-A4C1-7C4B3F289F6A}" dt="2023-06-05T13:46:23.702" v="6"/>
          <pc:sldLayoutMkLst>
            <pc:docMk/>
            <pc:sldMasterMk cId="3291543205" sldId="2147483738"/>
            <pc:sldLayoutMk cId="3004314309" sldId="2147483740"/>
          </pc:sldLayoutMkLst>
        </pc:sldLayoutChg>
        <pc:sldLayoutChg chg="add del mod replId">
          <pc:chgData name="Husna Mehween" userId="0fcc456c8d1ea4c1" providerId="Windows Live" clId="Web-{1925425D-73E0-499F-A4C1-7C4B3F289F6A}" dt="2023-06-05T13:46:23.702" v="6"/>
          <pc:sldLayoutMkLst>
            <pc:docMk/>
            <pc:sldMasterMk cId="3291543205" sldId="2147483738"/>
            <pc:sldLayoutMk cId="1830246093" sldId="2147483741"/>
          </pc:sldLayoutMkLst>
        </pc:sldLayoutChg>
        <pc:sldLayoutChg chg="add del mod replId">
          <pc:chgData name="Husna Mehween" userId="0fcc456c8d1ea4c1" providerId="Windows Live" clId="Web-{1925425D-73E0-499F-A4C1-7C4B3F289F6A}" dt="2023-06-05T13:46:23.702" v="6"/>
          <pc:sldLayoutMkLst>
            <pc:docMk/>
            <pc:sldMasterMk cId="3291543205" sldId="2147483738"/>
            <pc:sldLayoutMk cId="949912009" sldId="2147483742"/>
          </pc:sldLayoutMkLst>
        </pc:sldLayoutChg>
        <pc:sldLayoutChg chg="add del mod replId">
          <pc:chgData name="Husna Mehween" userId="0fcc456c8d1ea4c1" providerId="Windows Live" clId="Web-{1925425D-73E0-499F-A4C1-7C4B3F289F6A}" dt="2023-06-05T13:46:23.702" v="6"/>
          <pc:sldLayoutMkLst>
            <pc:docMk/>
            <pc:sldMasterMk cId="3291543205" sldId="2147483738"/>
            <pc:sldLayoutMk cId="2535502030" sldId="2147483743"/>
          </pc:sldLayoutMkLst>
        </pc:sldLayoutChg>
        <pc:sldLayoutChg chg="add del mod replId">
          <pc:chgData name="Husna Mehween" userId="0fcc456c8d1ea4c1" providerId="Windows Live" clId="Web-{1925425D-73E0-499F-A4C1-7C4B3F289F6A}" dt="2023-06-05T13:46:23.702" v="6"/>
          <pc:sldLayoutMkLst>
            <pc:docMk/>
            <pc:sldMasterMk cId="3291543205" sldId="2147483738"/>
            <pc:sldLayoutMk cId="2034651870" sldId="2147483744"/>
          </pc:sldLayoutMkLst>
        </pc:sldLayoutChg>
        <pc:sldLayoutChg chg="add del mod replId">
          <pc:chgData name="Husna Mehween" userId="0fcc456c8d1ea4c1" providerId="Windows Live" clId="Web-{1925425D-73E0-499F-A4C1-7C4B3F289F6A}" dt="2023-06-05T13:46:23.702" v="6"/>
          <pc:sldLayoutMkLst>
            <pc:docMk/>
            <pc:sldMasterMk cId="3291543205" sldId="2147483738"/>
            <pc:sldLayoutMk cId="2287209660" sldId="2147483745"/>
          </pc:sldLayoutMkLst>
        </pc:sldLayoutChg>
        <pc:sldLayoutChg chg="add del mod replId">
          <pc:chgData name="Husna Mehween" userId="0fcc456c8d1ea4c1" providerId="Windows Live" clId="Web-{1925425D-73E0-499F-A4C1-7C4B3F289F6A}" dt="2023-06-05T13:46:23.702" v="6"/>
          <pc:sldLayoutMkLst>
            <pc:docMk/>
            <pc:sldMasterMk cId="3291543205" sldId="2147483738"/>
            <pc:sldLayoutMk cId="720295099" sldId="2147483746"/>
          </pc:sldLayoutMkLst>
        </pc:sldLayoutChg>
        <pc:sldLayoutChg chg="add del mod replId">
          <pc:chgData name="Husna Mehween" userId="0fcc456c8d1ea4c1" providerId="Windows Live" clId="Web-{1925425D-73E0-499F-A4C1-7C4B3F289F6A}" dt="2023-06-05T13:46:23.702" v="6"/>
          <pc:sldLayoutMkLst>
            <pc:docMk/>
            <pc:sldMasterMk cId="3291543205" sldId="2147483738"/>
            <pc:sldLayoutMk cId="3280624710" sldId="2147483747"/>
          </pc:sldLayoutMkLst>
        </pc:sldLayoutChg>
        <pc:sldLayoutChg chg="add del mod replId">
          <pc:chgData name="Husna Mehween" userId="0fcc456c8d1ea4c1" providerId="Windows Live" clId="Web-{1925425D-73E0-499F-A4C1-7C4B3F289F6A}" dt="2023-06-05T13:46:23.702" v="6"/>
          <pc:sldLayoutMkLst>
            <pc:docMk/>
            <pc:sldMasterMk cId="3291543205" sldId="2147483738"/>
            <pc:sldLayoutMk cId="3981513035" sldId="2147483748"/>
          </pc:sldLayoutMkLst>
        </pc:sldLayoutChg>
        <pc:sldLayoutChg chg="add del mod replId">
          <pc:chgData name="Husna Mehween" userId="0fcc456c8d1ea4c1" providerId="Windows Live" clId="Web-{1925425D-73E0-499F-A4C1-7C4B3F289F6A}" dt="2023-06-05T13:46:23.702" v="6"/>
          <pc:sldLayoutMkLst>
            <pc:docMk/>
            <pc:sldMasterMk cId="3291543205" sldId="2147483738"/>
            <pc:sldLayoutMk cId="3072161494" sldId="2147483749"/>
          </pc:sldLayoutMkLst>
        </pc:sldLayoutChg>
        <pc:sldLayoutChg chg="add del mod replId">
          <pc:chgData name="Husna Mehween" userId="0fcc456c8d1ea4c1" providerId="Windows Live" clId="Web-{1925425D-73E0-499F-A4C1-7C4B3F289F6A}" dt="2023-06-05T13:46:23.702" v="6"/>
          <pc:sldLayoutMkLst>
            <pc:docMk/>
            <pc:sldMasterMk cId="3291543205" sldId="2147483738"/>
            <pc:sldLayoutMk cId="3944554524" sldId="2147483750"/>
          </pc:sldLayoutMkLst>
        </pc:sldLayoutChg>
        <pc:sldLayoutChg chg="add del mod replId">
          <pc:chgData name="Husna Mehween" userId="0fcc456c8d1ea4c1" providerId="Windows Live" clId="Web-{1925425D-73E0-499F-A4C1-7C4B3F289F6A}" dt="2023-06-05T13:46:23.702" v="6"/>
          <pc:sldLayoutMkLst>
            <pc:docMk/>
            <pc:sldMasterMk cId="3291543205" sldId="2147483738"/>
            <pc:sldLayoutMk cId="3698859676" sldId="2147483751"/>
          </pc:sldLayoutMkLst>
        </pc:sldLayoutChg>
        <pc:sldLayoutChg chg="add del mod replId">
          <pc:chgData name="Husna Mehween" userId="0fcc456c8d1ea4c1" providerId="Windows Live" clId="Web-{1925425D-73E0-499F-A4C1-7C4B3F289F6A}" dt="2023-06-05T13:46:23.702" v="6"/>
          <pc:sldLayoutMkLst>
            <pc:docMk/>
            <pc:sldMasterMk cId="3291543205" sldId="2147483738"/>
            <pc:sldLayoutMk cId="3342289263" sldId="2147483752"/>
          </pc:sldLayoutMkLst>
        </pc:sldLayoutChg>
        <pc:sldLayoutChg chg="add del mod replId">
          <pc:chgData name="Husna Mehween" userId="0fcc456c8d1ea4c1" providerId="Windows Live" clId="Web-{1925425D-73E0-499F-A4C1-7C4B3F289F6A}" dt="2023-06-05T13:46:23.702" v="6"/>
          <pc:sldLayoutMkLst>
            <pc:docMk/>
            <pc:sldMasterMk cId="3291543205" sldId="2147483738"/>
            <pc:sldLayoutMk cId="112810590" sldId="2147483753"/>
          </pc:sldLayoutMkLst>
        </pc:sldLayoutChg>
        <pc:sldLayoutChg chg="add del mod replId">
          <pc:chgData name="Husna Mehween" userId="0fcc456c8d1ea4c1" providerId="Windows Live" clId="Web-{1925425D-73E0-499F-A4C1-7C4B3F289F6A}" dt="2023-06-05T13:46:23.702" v="6"/>
          <pc:sldLayoutMkLst>
            <pc:docMk/>
            <pc:sldMasterMk cId="3291543205" sldId="2147483738"/>
            <pc:sldLayoutMk cId="3030608530" sldId="2147483754"/>
          </pc:sldLayoutMkLst>
        </pc:sldLayoutChg>
        <pc:sldLayoutChg chg="add del mod replId">
          <pc:chgData name="Husna Mehween" userId="0fcc456c8d1ea4c1" providerId="Windows Live" clId="Web-{1925425D-73E0-499F-A4C1-7C4B3F289F6A}" dt="2023-06-05T13:46:23.702" v="6"/>
          <pc:sldLayoutMkLst>
            <pc:docMk/>
            <pc:sldMasterMk cId="3291543205" sldId="2147483738"/>
            <pc:sldLayoutMk cId="704539385" sldId="2147483755"/>
          </pc:sldLayoutMkLst>
        </pc:sldLayoutChg>
      </pc:sldMasterChg>
      <pc:sldMasterChg chg="add addSldLayout modSldLayout">
        <pc:chgData name="Husna Mehween" userId="0fcc456c8d1ea4c1" providerId="Windows Live" clId="Web-{1925425D-73E0-499F-A4C1-7C4B3F289F6A}" dt="2023-06-05T13:46:23.702" v="6"/>
        <pc:sldMasterMkLst>
          <pc:docMk/>
          <pc:sldMasterMk cId="4167977076" sldId="2147483756"/>
        </pc:sldMasterMkLst>
        <pc:sldLayoutChg chg="add mod replId">
          <pc:chgData name="Husna Mehween" userId="0fcc456c8d1ea4c1" providerId="Windows Live" clId="Web-{1925425D-73E0-499F-A4C1-7C4B3F289F6A}" dt="2023-06-05T13:46:23.702" v="6"/>
          <pc:sldLayoutMkLst>
            <pc:docMk/>
            <pc:sldMasterMk cId="4167977076" sldId="2147483756"/>
            <pc:sldLayoutMk cId="2776029015" sldId="2147483757"/>
          </pc:sldLayoutMkLst>
        </pc:sldLayoutChg>
        <pc:sldLayoutChg chg="add mod replId">
          <pc:chgData name="Husna Mehween" userId="0fcc456c8d1ea4c1" providerId="Windows Live" clId="Web-{1925425D-73E0-499F-A4C1-7C4B3F289F6A}" dt="2023-06-05T13:46:23.702" v="6"/>
          <pc:sldLayoutMkLst>
            <pc:docMk/>
            <pc:sldMasterMk cId="4167977076" sldId="2147483756"/>
            <pc:sldLayoutMk cId="283592923" sldId="2147483758"/>
          </pc:sldLayoutMkLst>
        </pc:sldLayoutChg>
        <pc:sldLayoutChg chg="add mod replId">
          <pc:chgData name="Husna Mehween" userId="0fcc456c8d1ea4c1" providerId="Windows Live" clId="Web-{1925425D-73E0-499F-A4C1-7C4B3F289F6A}" dt="2023-06-05T13:46:23.702" v="6"/>
          <pc:sldLayoutMkLst>
            <pc:docMk/>
            <pc:sldMasterMk cId="4167977076" sldId="2147483756"/>
            <pc:sldLayoutMk cId="1565337585" sldId="2147483759"/>
          </pc:sldLayoutMkLst>
        </pc:sldLayoutChg>
        <pc:sldLayoutChg chg="add mod replId">
          <pc:chgData name="Husna Mehween" userId="0fcc456c8d1ea4c1" providerId="Windows Live" clId="Web-{1925425D-73E0-499F-A4C1-7C4B3F289F6A}" dt="2023-06-05T13:46:23.702" v="6"/>
          <pc:sldLayoutMkLst>
            <pc:docMk/>
            <pc:sldMasterMk cId="4167977076" sldId="2147483756"/>
            <pc:sldLayoutMk cId="2587746216" sldId="2147483760"/>
          </pc:sldLayoutMkLst>
        </pc:sldLayoutChg>
        <pc:sldLayoutChg chg="add mod replId">
          <pc:chgData name="Husna Mehween" userId="0fcc456c8d1ea4c1" providerId="Windows Live" clId="Web-{1925425D-73E0-499F-A4C1-7C4B3F289F6A}" dt="2023-06-05T13:46:23.702" v="6"/>
          <pc:sldLayoutMkLst>
            <pc:docMk/>
            <pc:sldMasterMk cId="4167977076" sldId="2147483756"/>
            <pc:sldLayoutMk cId="510340855" sldId="2147483761"/>
          </pc:sldLayoutMkLst>
        </pc:sldLayoutChg>
        <pc:sldLayoutChg chg="add mod replId">
          <pc:chgData name="Husna Mehween" userId="0fcc456c8d1ea4c1" providerId="Windows Live" clId="Web-{1925425D-73E0-499F-A4C1-7C4B3F289F6A}" dt="2023-06-05T13:46:23.702" v="6"/>
          <pc:sldLayoutMkLst>
            <pc:docMk/>
            <pc:sldMasterMk cId="4167977076" sldId="2147483756"/>
            <pc:sldLayoutMk cId="3505666629" sldId="2147483762"/>
          </pc:sldLayoutMkLst>
        </pc:sldLayoutChg>
        <pc:sldLayoutChg chg="add mod replId">
          <pc:chgData name="Husna Mehween" userId="0fcc456c8d1ea4c1" providerId="Windows Live" clId="Web-{1925425D-73E0-499F-A4C1-7C4B3F289F6A}" dt="2023-06-05T13:46:23.702" v="6"/>
          <pc:sldLayoutMkLst>
            <pc:docMk/>
            <pc:sldMasterMk cId="4167977076" sldId="2147483756"/>
            <pc:sldLayoutMk cId="1312081876" sldId="2147483763"/>
          </pc:sldLayoutMkLst>
        </pc:sldLayoutChg>
        <pc:sldLayoutChg chg="add mod replId">
          <pc:chgData name="Husna Mehween" userId="0fcc456c8d1ea4c1" providerId="Windows Live" clId="Web-{1925425D-73E0-499F-A4C1-7C4B3F289F6A}" dt="2023-06-05T13:46:23.702" v="6"/>
          <pc:sldLayoutMkLst>
            <pc:docMk/>
            <pc:sldMasterMk cId="4167977076" sldId="2147483756"/>
            <pc:sldLayoutMk cId="527230498" sldId="2147483764"/>
          </pc:sldLayoutMkLst>
        </pc:sldLayoutChg>
        <pc:sldLayoutChg chg="add mod replId">
          <pc:chgData name="Husna Mehween" userId="0fcc456c8d1ea4c1" providerId="Windows Live" clId="Web-{1925425D-73E0-499F-A4C1-7C4B3F289F6A}" dt="2023-06-05T13:46:23.702" v="6"/>
          <pc:sldLayoutMkLst>
            <pc:docMk/>
            <pc:sldMasterMk cId="4167977076" sldId="2147483756"/>
            <pc:sldLayoutMk cId="1088286642" sldId="2147483765"/>
          </pc:sldLayoutMkLst>
        </pc:sldLayoutChg>
        <pc:sldLayoutChg chg="add mod replId">
          <pc:chgData name="Husna Mehween" userId="0fcc456c8d1ea4c1" providerId="Windows Live" clId="Web-{1925425D-73E0-499F-A4C1-7C4B3F289F6A}" dt="2023-06-05T13:46:23.702" v="6"/>
          <pc:sldLayoutMkLst>
            <pc:docMk/>
            <pc:sldMasterMk cId="4167977076" sldId="2147483756"/>
            <pc:sldLayoutMk cId="2477231821" sldId="2147483766"/>
          </pc:sldLayoutMkLst>
        </pc:sldLayoutChg>
        <pc:sldLayoutChg chg="add mod replId">
          <pc:chgData name="Husna Mehween" userId="0fcc456c8d1ea4c1" providerId="Windows Live" clId="Web-{1925425D-73E0-499F-A4C1-7C4B3F289F6A}" dt="2023-06-05T13:46:23.702" v="6"/>
          <pc:sldLayoutMkLst>
            <pc:docMk/>
            <pc:sldMasterMk cId="4167977076" sldId="2147483756"/>
            <pc:sldLayoutMk cId="3188952227" sldId="2147483767"/>
          </pc:sldLayoutMkLst>
        </pc:sldLayoutChg>
        <pc:sldLayoutChg chg="add mod replId">
          <pc:chgData name="Husna Mehween" userId="0fcc456c8d1ea4c1" providerId="Windows Live" clId="Web-{1925425D-73E0-499F-A4C1-7C4B3F289F6A}" dt="2023-06-05T13:46:23.702" v="6"/>
          <pc:sldLayoutMkLst>
            <pc:docMk/>
            <pc:sldMasterMk cId="4167977076" sldId="2147483756"/>
            <pc:sldLayoutMk cId="725865081" sldId="2147483768"/>
          </pc:sldLayoutMkLst>
        </pc:sldLayoutChg>
        <pc:sldLayoutChg chg="add mod replId">
          <pc:chgData name="Husna Mehween" userId="0fcc456c8d1ea4c1" providerId="Windows Live" clId="Web-{1925425D-73E0-499F-A4C1-7C4B3F289F6A}" dt="2023-06-05T13:46:23.702" v="6"/>
          <pc:sldLayoutMkLst>
            <pc:docMk/>
            <pc:sldMasterMk cId="4167977076" sldId="2147483756"/>
            <pc:sldLayoutMk cId="2281205053" sldId="2147483769"/>
          </pc:sldLayoutMkLst>
        </pc:sldLayoutChg>
        <pc:sldLayoutChg chg="add mod replId">
          <pc:chgData name="Husna Mehween" userId="0fcc456c8d1ea4c1" providerId="Windows Live" clId="Web-{1925425D-73E0-499F-A4C1-7C4B3F289F6A}" dt="2023-06-05T13:46:23.702" v="6"/>
          <pc:sldLayoutMkLst>
            <pc:docMk/>
            <pc:sldMasterMk cId="4167977076" sldId="2147483756"/>
            <pc:sldLayoutMk cId="1137846913" sldId="2147483770"/>
          </pc:sldLayoutMkLst>
        </pc:sldLayoutChg>
        <pc:sldLayoutChg chg="add mod replId">
          <pc:chgData name="Husna Mehween" userId="0fcc456c8d1ea4c1" providerId="Windows Live" clId="Web-{1925425D-73E0-499F-A4C1-7C4B3F289F6A}" dt="2023-06-05T13:46:23.702" v="6"/>
          <pc:sldLayoutMkLst>
            <pc:docMk/>
            <pc:sldMasterMk cId="4167977076" sldId="2147483756"/>
            <pc:sldLayoutMk cId="2587116153" sldId="2147483771"/>
          </pc:sldLayoutMkLst>
        </pc:sldLayoutChg>
        <pc:sldLayoutChg chg="add mod replId">
          <pc:chgData name="Husna Mehween" userId="0fcc456c8d1ea4c1" providerId="Windows Live" clId="Web-{1925425D-73E0-499F-A4C1-7C4B3F289F6A}" dt="2023-06-05T13:46:23.702" v="6"/>
          <pc:sldLayoutMkLst>
            <pc:docMk/>
            <pc:sldMasterMk cId="4167977076" sldId="2147483756"/>
            <pc:sldLayoutMk cId="3988198430" sldId="2147483772"/>
          </pc:sldLayoutMkLst>
        </pc:sldLayoutChg>
        <pc:sldLayoutChg chg="add mod replId">
          <pc:chgData name="Husna Mehween" userId="0fcc456c8d1ea4c1" providerId="Windows Live" clId="Web-{1925425D-73E0-499F-A4C1-7C4B3F289F6A}" dt="2023-06-05T13:46:23.702" v="6"/>
          <pc:sldLayoutMkLst>
            <pc:docMk/>
            <pc:sldMasterMk cId="4167977076" sldId="2147483756"/>
            <pc:sldLayoutMk cId="2507965599" sldId="2147483773"/>
          </pc:sldLayoutMkLst>
        </pc:sldLayoutChg>
      </pc:sldMasterChg>
    </pc:docChg>
  </pc:docChgLst>
  <pc:docChgLst>
    <pc:chgData name="Guest User" providerId="Windows Live" clId="Web-{4306C371-7D67-4461-98B8-0FEEEFA5A8C8}"/>
    <pc:docChg chg="modSld">
      <pc:chgData name="Guest User" userId="" providerId="Windows Live" clId="Web-{4306C371-7D67-4461-98B8-0FEEEFA5A8C8}" dt="2023-06-07T07:58:04.146" v="94" actId="20577"/>
      <pc:docMkLst>
        <pc:docMk/>
      </pc:docMkLst>
      <pc:sldChg chg="delSp modSp">
        <pc:chgData name="Guest User" userId="" providerId="Windows Live" clId="Web-{4306C371-7D67-4461-98B8-0FEEEFA5A8C8}" dt="2023-06-07T07:57:47.599" v="92" actId="20577"/>
        <pc:sldMkLst>
          <pc:docMk/>
          <pc:sldMk cId="0" sldId="257"/>
        </pc:sldMkLst>
        <pc:spChg chg="mod">
          <ac:chgData name="Guest User" userId="" providerId="Windows Live" clId="Web-{4306C371-7D67-4461-98B8-0FEEEFA5A8C8}" dt="2023-06-07T07:57:47.599" v="92" actId="20577"/>
          <ac:spMkLst>
            <pc:docMk/>
            <pc:sldMk cId="0" sldId="257"/>
            <ac:spMk id="2" creationId="{00000000-0000-0000-0000-000000000000}"/>
          </ac:spMkLst>
        </pc:spChg>
        <pc:spChg chg="del mod">
          <ac:chgData name="Guest User" userId="" providerId="Windows Live" clId="Web-{4306C371-7D67-4461-98B8-0FEEEFA5A8C8}" dt="2023-06-07T07:48:23.708" v="12"/>
          <ac:spMkLst>
            <pc:docMk/>
            <pc:sldMk cId="0" sldId="257"/>
            <ac:spMk id="6" creationId="{3FA53EBA-91C3-6731-B067-54C4D1E8250F}"/>
          </ac:spMkLst>
        </pc:spChg>
      </pc:sldChg>
      <pc:sldChg chg="modSp">
        <pc:chgData name="Guest User" userId="" providerId="Windows Live" clId="Web-{4306C371-7D67-4461-98B8-0FEEEFA5A8C8}" dt="2023-06-07T07:57:57.146" v="93" actId="20577"/>
        <pc:sldMkLst>
          <pc:docMk/>
          <pc:sldMk cId="0" sldId="265"/>
        </pc:sldMkLst>
        <pc:spChg chg="mod">
          <ac:chgData name="Guest User" userId="" providerId="Windows Live" clId="Web-{4306C371-7D67-4461-98B8-0FEEEFA5A8C8}" dt="2023-06-07T07:57:57.146" v="93" actId="20577"/>
          <ac:spMkLst>
            <pc:docMk/>
            <pc:sldMk cId="0" sldId="265"/>
            <ac:spMk id="2" creationId="{00000000-0000-0000-0000-000000000000}"/>
          </ac:spMkLst>
        </pc:spChg>
      </pc:sldChg>
      <pc:sldChg chg="modSp">
        <pc:chgData name="Guest User" userId="" providerId="Windows Live" clId="Web-{4306C371-7D67-4461-98B8-0FEEEFA5A8C8}" dt="2023-06-07T07:58:04.146" v="94" actId="20577"/>
        <pc:sldMkLst>
          <pc:docMk/>
          <pc:sldMk cId="0" sldId="266"/>
        </pc:sldMkLst>
        <pc:spChg chg="mod">
          <ac:chgData name="Guest User" userId="" providerId="Windows Live" clId="Web-{4306C371-7D67-4461-98B8-0FEEEFA5A8C8}" dt="2023-06-07T07:58:04.146" v="94" actId="20577"/>
          <ac:spMkLst>
            <pc:docMk/>
            <pc:sldMk cId="0" sldId="266"/>
            <ac:spMk id="2" creationId="{00000000-0000-0000-0000-000000000000}"/>
          </ac:spMkLst>
        </pc:spChg>
      </pc:sldChg>
      <pc:sldChg chg="modSp">
        <pc:chgData name="Guest User" userId="" providerId="Windows Live" clId="Web-{4306C371-7D67-4461-98B8-0FEEEFA5A8C8}" dt="2023-06-07T07:49:48.773" v="21" actId="14100"/>
        <pc:sldMkLst>
          <pc:docMk/>
          <pc:sldMk cId="0" sldId="267"/>
        </pc:sldMkLst>
        <pc:spChg chg="mod">
          <ac:chgData name="Guest User" userId="" providerId="Windows Live" clId="Web-{4306C371-7D67-4461-98B8-0FEEEFA5A8C8}" dt="2023-06-07T07:49:48.773" v="21" actId="14100"/>
          <ac:spMkLst>
            <pc:docMk/>
            <pc:sldMk cId="0" sldId="267"/>
            <ac:spMk id="2" creationId="{00000000-0000-0000-0000-000000000000}"/>
          </ac:spMkLst>
        </pc:spChg>
        <pc:spChg chg="mod">
          <ac:chgData name="Guest User" userId="" providerId="Windows Live" clId="Web-{4306C371-7D67-4461-98B8-0FEEEFA5A8C8}" dt="2023-06-07T07:49:41.851" v="20" actId="20577"/>
          <ac:spMkLst>
            <pc:docMk/>
            <pc:sldMk cId="0" sldId="267"/>
            <ac:spMk id="3" creationId="{00000000-0000-0000-0000-000000000000}"/>
          </ac:spMkLst>
        </pc:spChg>
      </pc:sldChg>
      <pc:sldChg chg="modSp">
        <pc:chgData name="Guest User" userId="" providerId="Windows Live" clId="Web-{4306C371-7D67-4461-98B8-0FEEEFA5A8C8}" dt="2023-06-07T07:50:33.915" v="28" actId="1076"/>
        <pc:sldMkLst>
          <pc:docMk/>
          <pc:sldMk cId="0" sldId="268"/>
        </pc:sldMkLst>
        <pc:spChg chg="mod">
          <ac:chgData name="Guest User" userId="" providerId="Windows Live" clId="Web-{4306C371-7D67-4461-98B8-0FEEEFA5A8C8}" dt="2023-06-07T07:50:27.571" v="27" actId="14100"/>
          <ac:spMkLst>
            <pc:docMk/>
            <pc:sldMk cId="0" sldId="268"/>
            <ac:spMk id="2" creationId="{00000000-0000-0000-0000-000000000000}"/>
          </ac:spMkLst>
        </pc:spChg>
        <pc:picChg chg="mod">
          <ac:chgData name="Guest User" userId="" providerId="Windows Live" clId="Web-{4306C371-7D67-4461-98B8-0FEEEFA5A8C8}" dt="2023-06-07T07:50:33.915" v="28" actId="1076"/>
          <ac:picMkLst>
            <pc:docMk/>
            <pc:sldMk cId="0" sldId="268"/>
            <ac:picMk id="6" creationId="{D413DACA-DFFA-B4B0-2DCD-B2E94D0160CB}"/>
          </ac:picMkLst>
        </pc:picChg>
      </pc:sldChg>
      <pc:sldChg chg="modSp">
        <pc:chgData name="Guest User" userId="" providerId="Windows Live" clId="Web-{4306C371-7D67-4461-98B8-0FEEEFA5A8C8}" dt="2023-06-07T07:52:35.418" v="44" actId="20577"/>
        <pc:sldMkLst>
          <pc:docMk/>
          <pc:sldMk cId="0" sldId="269"/>
        </pc:sldMkLst>
        <pc:spChg chg="mod">
          <ac:chgData name="Guest User" userId="" providerId="Windows Live" clId="Web-{4306C371-7D67-4461-98B8-0FEEEFA5A8C8}" dt="2023-06-07T07:52:35.418" v="44" actId="20577"/>
          <ac:spMkLst>
            <pc:docMk/>
            <pc:sldMk cId="0" sldId="269"/>
            <ac:spMk id="2" creationId="{00000000-0000-0000-0000-000000000000}"/>
          </ac:spMkLst>
        </pc:spChg>
      </pc:sldChg>
      <pc:sldChg chg="modSp">
        <pc:chgData name="Guest User" userId="" providerId="Windows Live" clId="Web-{4306C371-7D67-4461-98B8-0FEEEFA5A8C8}" dt="2023-06-07T07:53:22.091" v="46" actId="20577"/>
        <pc:sldMkLst>
          <pc:docMk/>
          <pc:sldMk cId="0" sldId="272"/>
        </pc:sldMkLst>
        <pc:spChg chg="mod">
          <ac:chgData name="Guest User" userId="" providerId="Windows Live" clId="Web-{4306C371-7D67-4461-98B8-0FEEEFA5A8C8}" dt="2023-06-07T07:53:22.091" v="46" actId="20577"/>
          <ac:spMkLst>
            <pc:docMk/>
            <pc:sldMk cId="0" sldId="272"/>
            <ac:spMk id="2" creationId="{00000000-0000-0000-0000-000000000000}"/>
          </ac:spMkLst>
        </pc:spChg>
      </pc:sldChg>
      <pc:sldChg chg="modSp">
        <pc:chgData name="Guest User" userId="" providerId="Windows Live" clId="Web-{4306C371-7D67-4461-98B8-0FEEEFA5A8C8}" dt="2023-06-07T07:53:31.935" v="48" actId="14100"/>
        <pc:sldMkLst>
          <pc:docMk/>
          <pc:sldMk cId="0" sldId="274"/>
        </pc:sldMkLst>
        <pc:spChg chg="mod">
          <ac:chgData name="Guest User" userId="" providerId="Windows Live" clId="Web-{4306C371-7D67-4461-98B8-0FEEEFA5A8C8}" dt="2023-06-07T07:53:31.935" v="48" actId="14100"/>
          <ac:spMkLst>
            <pc:docMk/>
            <pc:sldMk cId="0" sldId="274"/>
            <ac:spMk id="2" creationId="{00000000-0000-0000-0000-000000000000}"/>
          </ac:spMkLst>
        </pc:spChg>
      </pc:sldChg>
      <pc:sldChg chg="modSp">
        <pc:chgData name="Guest User" userId="" providerId="Windows Live" clId="Web-{4306C371-7D67-4461-98B8-0FEEEFA5A8C8}" dt="2023-06-07T07:54:13.874" v="55" actId="20577"/>
        <pc:sldMkLst>
          <pc:docMk/>
          <pc:sldMk cId="0" sldId="275"/>
        </pc:sldMkLst>
        <pc:spChg chg="mod">
          <ac:chgData name="Guest User" userId="" providerId="Windows Live" clId="Web-{4306C371-7D67-4461-98B8-0FEEEFA5A8C8}" dt="2023-06-07T07:54:13.874" v="55" actId="20577"/>
          <ac:spMkLst>
            <pc:docMk/>
            <pc:sldMk cId="0" sldId="275"/>
            <ac:spMk id="2" creationId="{00000000-0000-0000-0000-000000000000}"/>
          </ac:spMkLst>
        </pc:spChg>
      </pc:sldChg>
      <pc:sldChg chg="modSp">
        <pc:chgData name="Guest User" userId="" providerId="Windows Live" clId="Web-{4306C371-7D67-4461-98B8-0FEEEFA5A8C8}" dt="2023-06-07T07:52:09.761" v="43" actId="1076"/>
        <pc:sldMkLst>
          <pc:docMk/>
          <pc:sldMk cId="0" sldId="279"/>
        </pc:sldMkLst>
        <pc:spChg chg="mod">
          <ac:chgData name="Guest User" userId="" providerId="Windows Live" clId="Web-{4306C371-7D67-4461-98B8-0FEEEFA5A8C8}" dt="2023-06-07T07:52:04.714" v="42" actId="20577"/>
          <ac:spMkLst>
            <pc:docMk/>
            <pc:sldMk cId="0" sldId="279"/>
            <ac:spMk id="2" creationId="{00000000-0000-0000-0000-000000000000}"/>
          </ac:spMkLst>
        </pc:spChg>
        <pc:picChg chg="mod">
          <ac:chgData name="Guest User" userId="" providerId="Windows Live" clId="Web-{4306C371-7D67-4461-98B8-0FEEEFA5A8C8}" dt="2023-06-07T07:52:09.761" v="43" actId="1076"/>
          <ac:picMkLst>
            <pc:docMk/>
            <pc:sldMk cId="0" sldId="279"/>
            <ac:picMk id="3" creationId="{0F72BA3B-C9D8-E91A-21EF-7F169DB5949C}"/>
          </ac:picMkLst>
        </pc:picChg>
      </pc:sldChg>
      <pc:sldChg chg="modSp">
        <pc:chgData name="Guest User" userId="" providerId="Windows Live" clId="Web-{4306C371-7D67-4461-98B8-0FEEEFA5A8C8}" dt="2023-06-07T07:53:47.920" v="50" actId="20577"/>
        <pc:sldMkLst>
          <pc:docMk/>
          <pc:sldMk cId="0" sldId="280"/>
        </pc:sldMkLst>
        <pc:spChg chg="mod">
          <ac:chgData name="Guest User" userId="" providerId="Windows Live" clId="Web-{4306C371-7D67-4461-98B8-0FEEEFA5A8C8}" dt="2023-06-07T07:53:47.920" v="50" actId="20577"/>
          <ac:spMkLst>
            <pc:docMk/>
            <pc:sldMk cId="0" sldId="280"/>
            <ac:spMk id="2" creationId="{00000000-0000-0000-0000-000000000000}"/>
          </ac:spMkLst>
        </pc:spChg>
      </pc:sldChg>
      <pc:sldChg chg="modSp">
        <pc:chgData name="Guest User" userId="" providerId="Windows Live" clId="Web-{4306C371-7D67-4461-98B8-0FEEEFA5A8C8}" dt="2023-06-07T07:55:25.235" v="65" actId="20577"/>
        <pc:sldMkLst>
          <pc:docMk/>
          <pc:sldMk cId="0" sldId="281"/>
        </pc:sldMkLst>
        <pc:spChg chg="mod">
          <ac:chgData name="Guest User" userId="" providerId="Windows Live" clId="Web-{4306C371-7D67-4461-98B8-0FEEEFA5A8C8}" dt="2023-06-07T07:54:39.062" v="59" actId="20577"/>
          <ac:spMkLst>
            <pc:docMk/>
            <pc:sldMk cId="0" sldId="281"/>
            <ac:spMk id="2" creationId="{00000000-0000-0000-0000-000000000000}"/>
          </ac:spMkLst>
        </pc:spChg>
        <pc:spChg chg="mod">
          <ac:chgData name="Guest User" userId="" providerId="Windows Live" clId="Web-{4306C371-7D67-4461-98B8-0FEEEFA5A8C8}" dt="2023-06-07T07:54:45.750" v="60" actId="20577"/>
          <ac:spMkLst>
            <pc:docMk/>
            <pc:sldMk cId="0" sldId="281"/>
            <ac:spMk id="3" creationId="{00000000-0000-0000-0000-000000000000}"/>
          </ac:spMkLst>
        </pc:spChg>
        <pc:spChg chg="mod">
          <ac:chgData name="Guest User" userId="" providerId="Windows Live" clId="Web-{4306C371-7D67-4461-98B8-0FEEEFA5A8C8}" dt="2023-06-07T07:54:52.031" v="61" actId="20577"/>
          <ac:spMkLst>
            <pc:docMk/>
            <pc:sldMk cId="0" sldId="281"/>
            <ac:spMk id="4" creationId="{00000000-0000-0000-0000-000000000000}"/>
          </ac:spMkLst>
        </pc:spChg>
        <pc:spChg chg="mod">
          <ac:chgData name="Guest User" userId="" providerId="Windows Live" clId="Web-{4306C371-7D67-4461-98B8-0FEEEFA5A8C8}" dt="2023-06-07T07:54:59.735" v="62" actId="20577"/>
          <ac:spMkLst>
            <pc:docMk/>
            <pc:sldMk cId="0" sldId="281"/>
            <ac:spMk id="6" creationId="{00000000-0000-0000-0000-000000000000}"/>
          </ac:spMkLst>
        </pc:spChg>
        <pc:spChg chg="mod">
          <ac:chgData name="Guest User" userId="" providerId="Windows Live" clId="Web-{4306C371-7D67-4461-98B8-0FEEEFA5A8C8}" dt="2023-06-07T07:55:25.235" v="65" actId="20577"/>
          <ac:spMkLst>
            <pc:docMk/>
            <pc:sldMk cId="0" sldId="281"/>
            <ac:spMk id="7" creationId="{C1A22499-6F1D-8CE8-6B41-83A3BB847871}"/>
          </ac:spMkLst>
        </pc:spChg>
      </pc:sldChg>
      <pc:sldChg chg="modSp">
        <pc:chgData name="Guest User" userId="" providerId="Windows Live" clId="Web-{4306C371-7D67-4461-98B8-0FEEEFA5A8C8}" dt="2023-06-07T07:55:47.173" v="67" actId="20577"/>
        <pc:sldMkLst>
          <pc:docMk/>
          <pc:sldMk cId="0" sldId="282"/>
        </pc:sldMkLst>
        <pc:spChg chg="mod">
          <ac:chgData name="Guest User" userId="" providerId="Windows Live" clId="Web-{4306C371-7D67-4461-98B8-0FEEEFA5A8C8}" dt="2023-06-07T07:55:47.173" v="67" actId="20577"/>
          <ac:spMkLst>
            <pc:docMk/>
            <pc:sldMk cId="0" sldId="282"/>
            <ac:spMk id="3" creationId="{00000000-0000-0000-0000-000000000000}"/>
          </ac:spMkLst>
        </pc:spChg>
      </pc:sldChg>
      <pc:sldChg chg="modSp">
        <pc:chgData name="Guest User" userId="" providerId="Windows Live" clId="Web-{4306C371-7D67-4461-98B8-0FEEEFA5A8C8}" dt="2023-06-07T07:47:00.252" v="8" actId="20577"/>
        <pc:sldMkLst>
          <pc:docMk/>
          <pc:sldMk cId="450265139" sldId="310"/>
        </pc:sldMkLst>
        <pc:spChg chg="mod">
          <ac:chgData name="Guest User" userId="" providerId="Windows Live" clId="Web-{4306C371-7D67-4461-98B8-0FEEEFA5A8C8}" dt="2023-06-07T07:46:48.393" v="6" actId="20577"/>
          <ac:spMkLst>
            <pc:docMk/>
            <pc:sldMk cId="450265139" sldId="310"/>
            <ac:spMk id="2" creationId="{D79A7A74-4FFF-650A-916A-DD7F00034710}"/>
          </ac:spMkLst>
        </pc:spChg>
        <pc:spChg chg="mod">
          <ac:chgData name="Guest User" userId="" providerId="Windows Live" clId="Web-{4306C371-7D67-4461-98B8-0FEEEFA5A8C8}" dt="2023-06-07T07:47:00.252" v="8" actId="20577"/>
          <ac:spMkLst>
            <pc:docMk/>
            <pc:sldMk cId="450265139" sldId="310"/>
            <ac:spMk id="3" creationId="{3F6DA4A6-F7DD-44FE-EE6D-3B23A59F5296}"/>
          </ac:spMkLst>
        </pc:spChg>
      </pc:sldChg>
      <pc:sldChg chg="modSp">
        <pc:chgData name="Guest User" userId="" providerId="Windows Live" clId="Web-{4306C371-7D67-4461-98B8-0FEEEFA5A8C8}" dt="2023-06-07T07:57:33.489" v="90" actId="14100"/>
        <pc:sldMkLst>
          <pc:docMk/>
          <pc:sldMk cId="149557327" sldId="311"/>
        </pc:sldMkLst>
        <pc:spChg chg="mod">
          <ac:chgData name="Guest User" userId="" providerId="Windows Live" clId="Web-{4306C371-7D67-4461-98B8-0FEEEFA5A8C8}" dt="2023-06-07T07:57:33.489" v="90" actId="14100"/>
          <ac:spMkLst>
            <pc:docMk/>
            <pc:sldMk cId="149557327" sldId="311"/>
            <ac:spMk id="3" creationId="{FB40B839-FAD2-36C3-35AE-4986B65BEE7C}"/>
          </ac:spMkLst>
        </pc:spChg>
      </pc:sldChg>
    </pc:docChg>
  </pc:docChgLst>
  <pc:docChgLst>
    <pc:chgData name="Husna Mehween" userId="0fcc456c8d1ea4c1" providerId="Windows Live" clId="Web-{2B890FEC-BE8C-41DB-B700-E1851BE78AE2}"/>
    <pc:docChg chg="addSld delSld modSld sldOrd">
      <pc:chgData name="Husna Mehween" userId="0fcc456c8d1ea4c1" providerId="Windows Live" clId="Web-{2B890FEC-BE8C-41DB-B700-E1851BE78AE2}" dt="2023-06-05T16:09:36.535" v="381" actId="20577"/>
      <pc:docMkLst>
        <pc:docMk/>
      </pc:docMkLst>
      <pc:sldChg chg="addSp delSp modSp mod setBg">
        <pc:chgData name="Husna Mehween" userId="0fcc456c8d1ea4c1" providerId="Windows Live" clId="Web-{2B890FEC-BE8C-41DB-B700-E1851BE78AE2}" dt="2023-06-05T16:07:20.250" v="363" actId="14100"/>
        <pc:sldMkLst>
          <pc:docMk/>
          <pc:sldMk cId="0" sldId="257"/>
        </pc:sldMkLst>
        <pc:spChg chg="mod">
          <ac:chgData name="Husna Mehween" userId="0fcc456c8d1ea4c1" providerId="Windows Live" clId="Web-{2B890FEC-BE8C-41DB-B700-E1851BE78AE2}" dt="2023-06-05T16:07:20.250" v="363" actId="14100"/>
          <ac:spMkLst>
            <pc:docMk/>
            <pc:sldMk cId="0" sldId="257"/>
            <ac:spMk id="2" creationId="{00000000-0000-0000-0000-000000000000}"/>
          </ac:spMkLst>
        </pc:spChg>
        <pc:spChg chg="mod">
          <ac:chgData name="Husna Mehween" userId="0fcc456c8d1ea4c1" providerId="Windows Live" clId="Web-{2B890FEC-BE8C-41DB-B700-E1851BE78AE2}" dt="2023-06-05T15:22:34.659" v="12"/>
          <ac:spMkLst>
            <pc:docMk/>
            <pc:sldMk cId="0" sldId="257"/>
            <ac:spMk id="4" creationId="{A4907FE5-9C32-C51A-9147-EBE5C757883A}"/>
          </ac:spMkLst>
        </pc:spChg>
        <pc:spChg chg="add">
          <ac:chgData name="Husna Mehween" userId="0fcc456c8d1ea4c1" providerId="Windows Live" clId="Web-{2B890FEC-BE8C-41DB-B700-E1851BE78AE2}" dt="2023-06-05T16:06:20.577" v="345"/>
          <ac:spMkLst>
            <pc:docMk/>
            <pc:sldMk cId="0" sldId="257"/>
            <ac:spMk id="5" creationId="{BA713F6C-7114-6DA7-9883-9E782665A09C}"/>
          </ac:spMkLst>
        </pc:spChg>
        <pc:spChg chg="add">
          <ac:chgData name="Husna Mehween" userId="0fcc456c8d1ea4c1" providerId="Windows Live" clId="Web-{2B890FEC-BE8C-41DB-B700-E1851BE78AE2}" dt="2023-06-05T16:06:20.749" v="346"/>
          <ac:spMkLst>
            <pc:docMk/>
            <pc:sldMk cId="0" sldId="257"/>
            <ac:spMk id="6" creationId="{3FA53EBA-91C3-6731-B067-54C4D1E8250F}"/>
          </ac:spMkLst>
        </pc:spChg>
        <pc:spChg chg="add del">
          <ac:chgData name="Husna Mehween" userId="0fcc456c8d1ea4c1" providerId="Windows Live" clId="Web-{2B890FEC-BE8C-41DB-B700-E1851BE78AE2}" dt="2023-06-05T15:22:34.659" v="12"/>
          <ac:spMkLst>
            <pc:docMk/>
            <pc:sldMk cId="0" sldId="257"/>
            <ac:spMk id="13" creationId="{FE5ECD52-6A23-4FF4-8C32-7B5DE9973ADA}"/>
          </ac:spMkLst>
        </pc:spChg>
        <pc:spChg chg="add del">
          <ac:chgData name="Husna Mehween" userId="0fcc456c8d1ea4c1" providerId="Windows Live" clId="Web-{2B890FEC-BE8C-41DB-B700-E1851BE78AE2}" dt="2023-06-05T15:22:34.659" v="12"/>
          <ac:spMkLst>
            <pc:docMk/>
            <pc:sldMk cId="0" sldId="257"/>
            <ac:spMk id="19" creationId="{45624C63-3CCA-4EA6-B822-6E710A82062B}"/>
          </ac:spMkLst>
        </pc:spChg>
        <pc:spChg chg="add del">
          <ac:chgData name="Husna Mehween" userId="0fcc456c8d1ea4c1" providerId="Windows Live" clId="Web-{2B890FEC-BE8C-41DB-B700-E1851BE78AE2}" dt="2023-06-05T15:22:34.659" v="12"/>
          <ac:spMkLst>
            <pc:docMk/>
            <pc:sldMk cId="0" sldId="257"/>
            <ac:spMk id="21" creationId="{0D187C4E-14B9-4504-B200-5127823FA78C}"/>
          </ac:spMkLst>
        </pc:spChg>
        <pc:spChg chg="add del">
          <ac:chgData name="Husna Mehween" userId="0fcc456c8d1ea4c1" providerId="Windows Live" clId="Web-{2B890FEC-BE8C-41DB-B700-E1851BE78AE2}" dt="2023-06-05T15:22:34.566" v="11"/>
          <ac:spMkLst>
            <pc:docMk/>
            <pc:sldMk cId="0" sldId="257"/>
            <ac:spMk id="30" creationId="{FE5ECD52-6A23-4FF4-8C32-7B5DE9973ADA}"/>
          </ac:spMkLst>
        </pc:spChg>
        <pc:spChg chg="add del">
          <ac:chgData name="Husna Mehween" userId="0fcc456c8d1ea4c1" providerId="Windows Live" clId="Web-{2B890FEC-BE8C-41DB-B700-E1851BE78AE2}" dt="2023-06-05T15:22:34.566" v="11"/>
          <ac:spMkLst>
            <pc:docMk/>
            <pc:sldMk cId="0" sldId="257"/>
            <ac:spMk id="36" creationId="{45624C63-3CCA-4EA6-B822-6E710A82062B}"/>
          </ac:spMkLst>
        </pc:spChg>
        <pc:spChg chg="add del">
          <ac:chgData name="Husna Mehween" userId="0fcc456c8d1ea4c1" providerId="Windows Live" clId="Web-{2B890FEC-BE8C-41DB-B700-E1851BE78AE2}" dt="2023-06-05T15:22:34.566" v="11"/>
          <ac:spMkLst>
            <pc:docMk/>
            <pc:sldMk cId="0" sldId="257"/>
            <ac:spMk id="38" creationId="{0D187C4E-14B9-4504-B200-5127823FA78C}"/>
          </ac:spMkLst>
        </pc:spChg>
        <pc:spChg chg="add">
          <ac:chgData name="Husna Mehween" userId="0fcc456c8d1ea4c1" providerId="Windows Live" clId="Web-{2B890FEC-BE8C-41DB-B700-E1851BE78AE2}" dt="2023-06-05T15:22:34.659" v="12"/>
          <ac:spMkLst>
            <pc:docMk/>
            <pc:sldMk cId="0" sldId="257"/>
            <ac:spMk id="40" creationId="{623695FD-17A6-460C-AFB4-A56F8DFB4ED3}"/>
          </ac:spMkLst>
        </pc:spChg>
        <pc:spChg chg="add">
          <ac:chgData name="Husna Mehween" userId="0fcc456c8d1ea4c1" providerId="Windows Live" clId="Web-{2B890FEC-BE8C-41DB-B700-E1851BE78AE2}" dt="2023-06-05T15:22:34.659" v="12"/>
          <ac:spMkLst>
            <pc:docMk/>
            <pc:sldMk cId="0" sldId="257"/>
            <ac:spMk id="43" creationId="{8F54B2FB-3F54-4350-8D1B-F86D677CA7ED}"/>
          </ac:spMkLst>
        </pc:spChg>
        <pc:spChg chg="add">
          <ac:chgData name="Husna Mehween" userId="0fcc456c8d1ea4c1" providerId="Windows Live" clId="Web-{2B890FEC-BE8C-41DB-B700-E1851BE78AE2}" dt="2023-06-05T15:22:34.659" v="12"/>
          <ac:spMkLst>
            <pc:docMk/>
            <pc:sldMk cId="0" sldId="257"/>
            <ac:spMk id="46" creationId="{DDB56DB5-0324-4F79-9AB8-CB18C1DC8743}"/>
          </ac:spMkLst>
        </pc:spChg>
        <pc:spChg chg="add">
          <ac:chgData name="Husna Mehween" userId="0fcc456c8d1ea4c1" providerId="Windows Live" clId="Web-{2B890FEC-BE8C-41DB-B700-E1851BE78AE2}" dt="2023-06-05T15:22:34.659" v="12"/>
          <ac:spMkLst>
            <pc:docMk/>
            <pc:sldMk cId="0" sldId="257"/>
            <ac:spMk id="47" creationId="{529DF628-3DC1-41BF-9730-E680D7FC23A1}"/>
          </ac:spMkLst>
        </pc:spChg>
        <pc:picChg chg="mod">
          <ac:chgData name="Husna Mehween" userId="0fcc456c8d1ea4c1" providerId="Windows Live" clId="Web-{2B890FEC-BE8C-41DB-B700-E1851BE78AE2}" dt="2023-06-05T15:22:34.659" v="12"/>
          <ac:picMkLst>
            <pc:docMk/>
            <pc:sldMk cId="0" sldId="257"/>
            <ac:picMk id="3" creationId="{F98CA3C8-A171-87F9-E838-A35AD020EE7C}"/>
          </ac:picMkLst>
        </pc:picChg>
        <pc:picChg chg="add del">
          <ac:chgData name="Husna Mehween" userId="0fcc456c8d1ea4c1" providerId="Windows Live" clId="Web-{2B890FEC-BE8C-41DB-B700-E1851BE78AE2}" dt="2023-06-05T15:22:34.659" v="12"/>
          <ac:picMkLst>
            <pc:docMk/>
            <pc:sldMk cId="0" sldId="257"/>
            <ac:picMk id="9" creationId="{26E32CE1-D113-412E-9933-113646E21F53}"/>
          </ac:picMkLst>
        </pc:picChg>
        <pc:picChg chg="add del">
          <ac:chgData name="Husna Mehween" userId="0fcc456c8d1ea4c1" providerId="Windows Live" clId="Web-{2B890FEC-BE8C-41DB-B700-E1851BE78AE2}" dt="2023-06-05T15:22:34.659" v="12"/>
          <ac:picMkLst>
            <pc:docMk/>
            <pc:sldMk cId="0" sldId="257"/>
            <ac:picMk id="11" creationId="{117B7C8B-175B-4009-808B-9F66FD108AB3}"/>
          </ac:picMkLst>
        </pc:picChg>
        <pc:picChg chg="add del">
          <ac:chgData name="Husna Mehween" userId="0fcc456c8d1ea4c1" providerId="Windows Live" clId="Web-{2B890FEC-BE8C-41DB-B700-E1851BE78AE2}" dt="2023-06-05T15:22:34.659" v="12"/>
          <ac:picMkLst>
            <pc:docMk/>
            <pc:sldMk cId="0" sldId="257"/>
            <ac:picMk id="15" creationId="{5C3F2B96-5F34-41C9-8E37-A9CD279A4270}"/>
          </ac:picMkLst>
        </pc:picChg>
        <pc:picChg chg="add del">
          <ac:chgData name="Husna Mehween" userId="0fcc456c8d1ea4c1" providerId="Windows Live" clId="Web-{2B890FEC-BE8C-41DB-B700-E1851BE78AE2}" dt="2023-06-05T15:22:34.659" v="12"/>
          <ac:picMkLst>
            <pc:docMk/>
            <pc:sldMk cId="0" sldId="257"/>
            <ac:picMk id="17" creationId="{9A4E02BF-4F0E-44E2-A489-075900B7866C}"/>
          </ac:picMkLst>
        </pc:picChg>
        <pc:picChg chg="add del">
          <ac:chgData name="Husna Mehween" userId="0fcc456c8d1ea4c1" providerId="Windows Live" clId="Web-{2B890FEC-BE8C-41DB-B700-E1851BE78AE2}" dt="2023-06-05T15:22:34.566" v="11"/>
          <ac:picMkLst>
            <pc:docMk/>
            <pc:sldMk cId="0" sldId="257"/>
            <ac:picMk id="26" creationId="{26E32CE1-D113-412E-9933-113646E21F53}"/>
          </ac:picMkLst>
        </pc:picChg>
        <pc:picChg chg="add del">
          <ac:chgData name="Husna Mehween" userId="0fcc456c8d1ea4c1" providerId="Windows Live" clId="Web-{2B890FEC-BE8C-41DB-B700-E1851BE78AE2}" dt="2023-06-05T15:22:34.566" v="11"/>
          <ac:picMkLst>
            <pc:docMk/>
            <pc:sldMk cId="0" sldId="257"/>
            <ac:picMk id="28" creationId="{117B7C8B-175B-4009-808B-9F66FD108AB3}"/>
          </ac:picMkLst>
        </pc:picChg>
        <pc:picChg chg="add del">
          <ac:chgData name="Husna Mehween" userId="0fcc456c8d1ea4c1" providerId="Windows Live" clId="Web-{2B890FEC-BE8C-41DB-B700-E1851BE78AE2}" dt="2023-06-05T15:22:34.566" v="11"/>
          <ac:picMkLst>
            <pc:docMk/>
            <pc:sldMk cId="0" sldId="257"/>
            <ac:picMk id="32" creationId="{5C3F2B96-5F34-41C9-8E37-A9CD279A4270}"/>
          </ac:picMkLst>
        </pc:picChg>
        <pc:picChg chg="add del">
          <ac:chgData name="Husna Mehween" userId="0fcc456c8d1ea4c1" providerId="Windows Live" clId="Web-{2B890FEC-BE8C-41DB-B700-E1851BE78AE2}" dt="2023-06-05T15:22:34.566" v="11"/>
          <ac:picMkLst>
            <pc:docMk/>
            <pc:sldMk cId="0" sldId="257"/>
            <ac:picMk id="34" creationId="{9A4E02BF-4F0E-44E2-A489-075900B7866C}"/>
          </ac:picMkLst>
        </pc:picChg>
        <pc:picChg chg="add">
          <ac:chgData name="Husna Mehween" userId="0fcc456c8d1ea4c1" providerId="Windows Live" clId="Web-{2B890FEC-BE8C-41DB-B700-E1851BE78AE2}" dt="2023-06-05T15:22:34.659" v="12"/>
          <ac:picMkLst>
            <pc:docMk/>
            <pc:sldMk cId="0" sldId="257"/>
            <ac:picMk id="41" creationId="{AA085689-791F-4B8F-9F30-12415B97D366}"/>
          </ac:picMkLst>
        </pc:picChg>
        <pc:picChg chg="add">
          <ac:chgData name="Husna Mehween" userId="0fcc456c8d1ea4c1" providerId="Windows Live" clId="Web-{2B890FEC-BE8C-41DB-B700-E1851BE78AE2}" dt="2023-06-05T15:22:34.659" v="12"/>
          <ac:picMkLst>
            <pc:docMk/>
            <pc:sldMk cId="0" sldId="257"/>
            <ac:picMk id="42" creationId="{AA3FED7F-6821-47C0-A464-E9278B24129E}"/>
          </ac:picMkLst>
        </pc:picChg>
        <pc:picChg chg="add">
          <ac:chgData name="Husna Mehween" userId="0fcc456c8d1ea4c1" providerId="Windows Live" clId="Web-{2B890FEC-BE8C-41DB-B700-E1851BE78AE2}" dt="2023-06-05T15:22:34.659" v="12"/>
          <ac:picMkLst>
            <pc:docMk/>
            <pc:sldMk cId="0" sldId="257"/>
            <ac:picMk id="44" creationId="{561B34F5-88E5-4711-BC16-3005C29AD7C6}"/>
          </ac:picMkLst>
        </pc:picChg>
        <pc:picChg chg="add">
          <ac:chgData name="Husna Mehween" userId="0fcc456c8d1ea4c1" providerId="Windows Live" clId="Web-{2B890FEC-BE8C-41DB-B700-E1851BE78AE2}" dt="2023-06-05T15:22:34.659" v="12"/>
          <ac:picMkLst>
            <pc:docMk/>
            <pc:sldMk cId="0" sldId="257"/>
            <ac:picMk id="45" creationId="{4F3661D0-2268-4D3E-88BA-0647BCBE33AF}"/>
          </ac:picMkLst>
        </pc:picChg>
      </pc:sldChg>
      <pc:sldChg chg="addSp delSp modSp">
        <pc:chgData name="Husna Mehween" userId="0fcc456c8d1ea4c1" providerId="Windows Live" clId="Web-{2B890FEC-BE8C-41DB-B700-E1851BE78AE2}" dt="2023-06-05T15:27:03.806" v="38" actId="14100"/>
        <pc:sldMkLst>
          <pc:docMk/>
          <pc:sldMk cId="0" sldId="265"/>
        </pc:sldMkLst>
        <pc:spChg chg="add del mod ord">
          <ac:chgData name="Husna Mehween" userId="0fcc456c8d1ea4c1" providerId="Windows Live" clId="Web-{2B890FEC-BE8C-41DB-B700-E1851BE78AE2}" dt="2023-06-05T15:27:03.806" v="38" actId="14100"/>
          <ac:spMkLst>
            <pc:docMk/>
            <pc:sldMk cId="0" sldId="265"/>
            <ac:spMk id="2" creationId="{00000000-0000-0000-0000-000000000000}"/>
          </ac:spMkLst>
        </pc:spChg>
        <pc:spChg chg="add del mod">
          <ac:chgData name="Husna Mehween" userId="0fcc456c8d1ea4c1" providerId="Windows Live" clId="Web-{2B890FEC-BE8C-41DB-B700-E1851BE78AE2}" dt="2023-06-05T15:24:51.944" v="21"/>
          <ac:spMkLst>
            <pc:docMk/>
            <pc:sldMk cId="0" sldId="265"/>
            <ac:spMk id="5" creationId="{0523E8D5-BA52-8CAC-961B-ED02273C9002}"/>
          </ac:spMkLst>
        </pc:spChg>
        <pc:spChg chg="del">
          <ac:chgData name="Husna Mehween" userId="0fcc456c8d1ea4c1" providerId="Windows Live" clId="Web-{2B890FEC-BE8C-41DB-B700-E1851BE78AE2}" dt="2023-06-05T15:25:40.898" v="23"/>
          <ac:spMkLst>
            <pc:docMk/>
            <pc:sldMk cId="0" sldId="265"/>
            <ac:spMk id="12" creationId="{FE5ECD52-6A23-4FF4-8C32-7B5DE9973ADA}"/>
          </ac:spMkLst>
        </pc:spChg>
        <pc:spChg chg="del">
          <ac:chgData name="Husna Mehween" userId="0fcc456c8d1ea4c1" providerId="Windows Live" clId="Web-{2B890FEC-BE8C-41DB-B700-E1851BE78AE2}" dt="2023-06-05T15:25:40.898" v="23"/>
          <ac:spMkLst>
            <pc:docMk/>
            <pc:sldMk cId="0" sldId="265"/>
            <ac:spMk id="18" creationId="{45624C63-3CCA-4EA6-B822-6E710A82062B}"/>
          </ac:spMkLst>
        </pc:spChg>
        <pc:spChg chg="del">
          <ac:chgData name="Husna Mehween" userId="0fcc456c8d1ea4c1" providerId="Windows Live" clId="Web-{2B890FEC-BE8C-41DB-B700-E1851BE78AE2}" dt="2023-06-05T15:25:40.898" v="23"/>
          <ac:spMkLst>
            <pc:docMk/>
            <pc:sldMk cId="0" sldId="265"/>
            <ac:spMk id="20" creationId="{0D187C4E-14B9-4504-B200-5127823FA78C}"/>
          </ac:spMkLst>
        </pc:spChg>
        <pc:spChg chg="add">
          <ac:chgData name="Husna Mehween" userId="0fcc456c8d1ea4c1" providerId="Windows Live" clId="Web-{2B890FEC-BE8C-41DB-B700-E1851BE78AE2}" dt="2023-06-05T15:25:40.898" v="23"/>
          <ac:spMkLst>
            <pc:docMk/>
            <pc:sldMk cId="0" sldId="265"/>
            <ac:spMk id="29" creationId="{FE5ECD52-6A23-4FF4-8C32-7B5DE9973ADA}"/>
          </ac:spMkLst>
        </pc:spChg>
        <pc:spChg chg="add">
          <ac:chgData name="Husna Mehween" userId="0fcc456c8d1ea4c1" providerId="Windows Live" clId="Web-{2B890FEC-BE8C-41DB-B700-E1851BE78AE2}" dt="2023-06-05T15:25:40.898" v="23"/>
          <ac:spMkLst>
            <pc:docMk/>
            <pc:sldMk cId="0" sldId="265"/>
            <ac:spMk id="35" creationId="{45624C63-3CCA-4EA6-B822-6E710A82062B}"/>
          </ac:spMkLst>
        </pc:spChg>
        <pc:spChg chg="add">
          <ac:chgData name="Husna Mehween" userId="0fcc456c8d1ea4c1" providerId="Windows Live" clId="Web-{2B890FEC-BE8C-41DB-B700-E1851BE78AE2}" dt="2023-06-05T15:25:40.898" v="23"/>
          <ac:spMkLst>
            <pc:docMk/>
            <pc:sldMk cId="0" sldId="265"/>
            <ac:spMk id="37" creationId="{0D187C4E-14B9-4504-B200-5127823FA78C}"/>
          </ac:spMkLst>
        </pc:spChg>
        <pc:graphicFrameChg chg="add del">
          <ac:chgData name="Husna Mehween" userId="0fcc456c8d1ea4c1" providerId="Windows Live" clId="Web-{2B890FEC-BE8C-41DB-B700-E1851BE78AE2}" dt="2023-06-05T15:24:45.569" v="20"/>
          <ac:graphicFrameMkLst>
            <pc:docMk/>
            <pc:sldMk cId="0" sldId="265"/>
            <ac:graphicFrameMk id="22" creationId="{535407A1-0843-4FA7-2678-825623BC9D34}"/>
          </ac:graphicFrameMkLst>
        </pc:graphicFrameChg>
        <pc:picChg chg="add del mod">
          <ac:chgData name="Husna Mehween" userId="0fcc456c8d1ea4c1" providerId="Windows Live" clId="Web-{2B890FEC-BE8C-41DB-B700-E1851BE78AE2}" dt="2023-06-05T15:24:51.944" v="21"/>
          <ac:picMkLst>
            <pc:docMk/>
            <pc:sldMk cId="0" sldId="265"/>
            <ac:picMk id="3" creationId="{B1DD56E0-2166-0291-22EB-371FACE01146}"/>
          </ac:picMkLst>
        </pc:picChg>
        <pc:picChg chg="del">
          <ac:chgData name="Husna Mehween" userId="0fcc456c8d1ea4c1" providerId="Windows Live" clId="Web-{2B890FEC-BE8C-41DB-B700-E1851BE78AE2}" dt="2023-06-05T15:23:37.192" v="17"/>
          <ac:picMkLst>
            <pc:docMk/>
            <pc:sldMk cId="0" sldId="265"/>
            <ac:picMk id="4" creationId="{881CAF21-FBD5-953C-51E8-43338E685626}"/>
          </ac:picMkLst>
        </pc:picChg>
        <pc:picChg chg="del">
          <ac:chgData name="Husna Mehween" userId="0fcc456c8d1ea4c1" providerId="Windows Live" clId="Web-{2B890FEC-BE8C-41DB-B700-E1851BE78AE2}" dt="2023-06-05T15:25:40.898" v="23"/>
          <ac:picMkLst>
            <pc:docMk/>
            <pc:sldMk cId="0" sldId="265"/>
            <ac:picMk id="8" creationId="{26E32CE1-D113-412E-9933-113646E21F53}"/>
          </ac:picMkLst>
        </pc:picChg>
        <pc:picChg chg="del">
          <ac:chgData name="Husna Mehween" userId="0fcc456c8d1ea4c1" providerId="Windows Live" clId="Web-{2B890FEC-BE8C-41DB-B700-E1851BE78AE2}" dt="2023-06-05T15:25:40.898" v="23"/>
          <ac:picMkLst>
            <pc:docMk/>
            <pc:sldMk cId="0" sldId="265"/>
            <ac:picMk id="10" creationId="{117B7C8B-175B-4009-808B-9F66FD108AB3}"/>
          </ac:picMkLst>
        </pc:picChg>
        <pc:picChg chg="add mod">
          <ac:chgData name="Husna Mehween" userId="0fcc456c8d1ea4c1" providerId="Windows Live" clId="Web-{2B890FEC-BE8C-41DB-B700-E1851BE78AE2}" dt="2023-06-05T15:25:40.898" v="23"/>
          <ac:picMkLst>
            <pc:docMk/>
            <pc:sldMk cId="0" sldId="265"/>
            <ac:picMk id="13" creationId="{08C07FD7-CCE9-9E31-71FE-6FB1AE324FF5}"/>
          </ac:picMkLst>
        </pc:picChg>
        <pc:picChg chg="del">
          <ac:chgData name="Husna Mehween" userId="0fcc456c8d1ea4c1" providerId="Windows Live" clId="Web-{2B890FEC-BE8C-41DB-B700-E1851BE78AE2}" dt="2023-06-05T15:25:40.898" v="23"/>
          <ac:picMkLst>
            <pc:docMk/>
            <pc:sldMk cId="0" sldId="265"/>
            <ac:picMk id="14" creationId="{5C3F2B96-5F34-41C9-8E37-A9CD279A4270}"/>
          </ac:picMkLst>
        </pc:picChg>
        <pc:picChg chg="del">
          <ac:chgData name="Husna Mehween" userId="0fcc456c8d1ea4c1" providerId="Windows Live" clId="Web-{2B890FEC-BE8C-41DB-B700-E1851BE78AE2}" dt="2023-06-05T15:25:40.898" v="23"/>
          <ac:picMkLst>
            <pc:docMk/>
            <pc:sldMk cId="0" sldId="265"/>
            <ac:picMk id="16" creationId="{9A4E02BF-4F0E-44E2-A489-075900B7866C}"/>
          </ac:picMkLst>
        </pc:picChg>
        <pc:picChg chg="add">
          <ac:chgData name="Husna Mehween" userId="0fcc456c8d1ea4c1" providerId="Windows Live" clId="Web-{2B890FEC-BE8C-41DB-B700-E1851BE78AE2}" dt="2023-06-05T15:25:40.898" v="23"/>
          <ac:picMkLst>
            <pc:docMk/>
            <pc:sldMk cId="0" sldId="265"/>
            <ac:picMk id="25" creationId="{26E32CE1-D113-412E-9933-113646E21F53}"/>
          </ac:picMkLst>
        </pc:picChg>
        <pc:picChg chg="add">
          <ac:chgData name="Husna Mehween" userId="0fcc456c8d1ea4c1" providerId="Windows Live" clId="Web-{2B890FEC-BE8C-41DB-B700-E1851BE78AE2}" dt="2023-06-05T15:25:40.898" v="23"/>
          <ac:picMkLst>
            <pc:docMk/>
            <pc:sldMk cId="0" sldId="265"/>
            <ac:picMk id="27" creationId="{117B7C8B-175B-4009-808B-9F66FD108AB3}"/>
          </ac:picMkLst>
        </pc:picChg>
        <pc:picChg chg="add">
          <ac:chgData name="Husna Mehween" userId="0fcc456c8d1ea4c1" providerId="Windows Live" clId="Web-{2B890FEC-BE8C-41DB-B700-E1851BE78AE2}" dt="2023-06-05T15:25:40.898" v="23"/>
          <ac:picMkLst>
            <pc:docMk/>
            <pc:sldMk cId="0" sldId="265"/>
            <ac:picMk id="31" creationId="{5C3F2B96-5F34-41C9-8E37-A9CD279A4270}"/>
          </ac:picMkLst>
        </pc:picChg>
        <pc:picChg chg="add">
          <ac:chgData name="Husna Mehween" userId="0fcc456c8d1ea4c1" providerId="Windows Live" clId="Web-{2B890FEC-BE8C-41DB-B700-E1851BE78AE2}" dt="2023-06-05T15:25:40.898" v="23"/>
          <ac:picMkLst>
            <pc:docMk/>
            <pc:sldMk cId="0" sldId="265"/>
            <ac:picMk id="33" creationId="{9A4E02BF-4F0E-44E2-A489-075900B7866C}"/>
          </ac:picMkLst>
        </pc:picChg>
      </pc:sldChg>
      <pc:sldChg chg="modSp">
        <pc:chgData name="Husna Mehween" userId="0fcc456c8d1ea4c1" providerId="Windows Live" clId="Web-{2B890FEC-BE8C-41DB-B700-E1851BE78AE2}" dt="2023-06-05T16:08:08.939" v="369" actId="14100"/>
        <pc:sldMkLst>
          <pc:docMk/>
          <pc:sldMk cId="0" sldId="267"/>
        </pc:sldMkLst>
        <pc:spChg chg="mod">
          <ac:chgData name="Husna Mehween" userId="0fcc456c8d1ea4c1" providerId="Windows Live" clId="Web-{2B890FEC-BE8C-41DB-B700-E1851BE78AE2}" dt="2023-06-05T16:08:08.939" v="369" actId="14100"/>
          <ac:spMkLst>
            <pc:docMk/>
            <pc:sldMk cId="0" sldId="267"/>
            <ac:spMk id="2" creationId="{00000000-0000-0000-0000-000000000000}"/>
          </ac:spMkLst>
        </pc:spChg>
        <pc:spChg chg="mod">
          <ac:chgData name="Husna Mehween" userId="0fcc456c8d1ea4c1" providerId="Windows Live" clId="Web-{2B890FEC-BE8C-41DB-B700-E1851BE78AE2}" dt="2023-06-05T16:07:58.064" v="367" actId="20577"/>
          <ac:spMkLst>
            <pc:docMk/>
            <pc:sldMk cId="0" sldId="267"/>
            <ac:spMk id="3" creationId="{00000000-0000-0000-0000-000000000000}"/>
          </ac:spMkLst>
        </pc:spChg>
      </pc:sldChg>
      <pc:sldChg chg="modSp">
        <pc:chgData name="Husna Mehween" userId="0fcc456c8d1ea4c1" providerId="Windows Live" clId="Web-{2B890FEC-BE8C-41DB-B700-E1851BE78AE2}" dt="2023-06-05T15:29:13.293" v="52" actId="20577"/>
        <pc:sldMkLst>
          <pc:docMk/>
          <pc:sldMk cId="0" sldId="268"/>
        </pc:sldMkLst>
        <pc:spChg chg="mod">
          <ac:chgData name="Husna Mehween" userId="0fcc456c8d1ea4c1" providerId="Windows Live" clId="Web-{2B890FEC-BE8C-41DB-B700-E1851BE78AE2}" dt="2023-06-05T15:29:13.293" v="52" actId="20577"/>
          <ac:spMkLst>
            <pc:docMk/>
            <pc:sldMk cId="0" sldId="268"/>
            <ac:spMk id="2" creationId="{00000000-0000-0000-0000-000000000000}"/>
          </ac:spMkLst>
        </pc:spChg>
        <pc:picChg chg="mod">
          <ac:chgData name="Husna Mehween" userId="0fcc456c8d1ea4c1" providerId="Windows Live" clId="Web-{2B890FEC-BE8C-41DB-B700-E1851BE78AE2}" dt="2023-06-05T15:27:26.994" v="40" actId="14100"/>
          <ac:picMkLst>
            <pc:docMk/>
            <pc:sldMk cId="0" sldId="268"/>
            <ac:picMk id="6" creationId="{D413DACA-DFFA-B4B0-2DCD-B2E94D0160CB}"/>
          </ac:picMkLst>
        </pc:picChg>
      </pc:sldChg>
      <pc:sldChg chg="addSp delSp modSp mod setBg">
        <pc:chgData name="Husna Mehween" userId="0fcc456c8d1ea4c1" providerId="Windows Live" clId="Web-{2B890FEC-BE8C-41DB-B700-E1851BE78AE2}" dt="2023-06-05T15:35:10.223" v="92" actId="14100"/>
        <pc:sldMkLst>
          <pc:docMk/>
          <pc:sldMk cId="0" sldId="269"/>
        </pc:sldMkLst>
        <pc:spChg chg="mod">
          <ac:chgData name="Husna Mehween" userId="0fcc456c8d1ea4c1" providerId="Windows Live" clId="Web-{2B890FEC-BE8C-41DB-B700-E1851BE78AE2}" dt="2023-06-05T15:35:10.223" v="92" actId="14100"/>
          <ac:spMkLst>
            <pc:docMk/>
            <pc:sldMk cId="0" sldId="269"/>
            <ac:spMk id="2" creationId="{00000000-0000-0000-0000-000000000000}"/>
          </ac:spMkLst>
        </pc:spChg>
        <pc:spChg chg="del">
          <ac:chgData name="Husna Mehween" userId="0fcc456c8d1ea4c1" providerId="Windows Live" clId="Web-{2B890FEC-BE8C-41DB-B700-E1851BE78AE2}" dt="2023-06-05T15:33:38.315" v="78"/>
          <ac:spMkLst>
            <pc:docMk/>
            <pc:sldMk cId="0" sldId="269"/>
            <ac:spMk id="62" creationId="{8F54B2FB-3F54-4350-8D1B-F86D677CA7ED}"/>
          </ac:spMkLst>
        </pc:spChg>
        <pc:spChg chg="del">
          <ac:chgData name="Husna Mehween" userId="0fcc456c8d1ea4c1" providerId="Windows Live" clId="Web-{2B890FEC-BE8C-41DB-B700-E1851BE78AE2}" dt="2023-06-05T15:33:38.315" v="78"/>
          <ac:spMkLst>
            <pc:docMk/>
            <pc:sldMk cId="0" sldId="269"/>
            <ac:spMk id="65" creationId="{DDB56DB5-0324-4F79-9AB8-CB18C1DC8743}"/>
          </ac:spMkLst>
        </pc:spChg>
        <pc:spChg chg="del">
          <ac:chgData name="Husna Mehween" userId="0fcc456c8d1ea4c1" providerId="Windows Live" clId="Web-{2B890FEC-BE8C-41DB-B700-E1851BE78AE2}" dt="2023-06-05T15:33:38.315" v="78"/>
          <ac:spMkLst>
            <pc:docMk/>
            <pc:sldMk cId="0" sldId="269"/>
            <ac:spMk id="66" creationId="{529DF628-3DC1-41BF-9730-E680D7FC23A1}"/>
          </ac:spMkLst>
        </pc:spChg>
        <pc:spChg chg="del">
          <ac:chgData name="Husna Mehween" userId="0fcc456c8d1ea4c1" providerId="Windows Live" clId="Web-{2B890FEC-BE8C-41DB-B700-E1851BE78AE2}" dt="2023-06-05T15:33:38.315" v="78"/>
          <ac:spMkLst>
            <pc:docMk/>
            <pc:sldMk cId="0" sldId="269"/>
            <ac:spMk id="67" creationId="{623695FD-17A6-460C-AFB4-A56F8DFB4ED3}"/>
          </ac:spMkLst>
        </pc:spChg>
        <pc:spChg chg="add">
          <ac:chgData name="Husna Mehween" userId="0fcc456c8d1ea4c1" providerId="Windows Live" clId="Web-{2B890FEC-BE8C-41DB-B700-E1851BE78AE2}" dt="2023-06-05T15:33:38.315" v="78"/>
          <ac:spMkLst>
            <pc:docMk/>
            <pc:sldMk cId="0" sldId="269"/>
            <ac:spMk id="76" creationId="{989BE678-777B-482A-A616-FEDC47B162E5}"/>
          </ac:spMkLst>
        </pc:spChg>
        <pc:spChg chg="add">
          <ac:chgData name="Husna Mehween" userId="0fcc456c8d1ea4c1" providerId="Windows Live" clId="Web-{2B890FEC-BE8C-41DB-B700-E1851BE78AE2}" dt="2023-06-05T15:33:38.315" v="78"/>
          <ac:spMkLst>
            <pc:docMk/>
            <pc:sldMk cId="0" sldId="269"/>
            <ac:spMk id="82" creationId="{D28BE0C3-2102-4820-B88B-A448B1840D14}"/>
          </ac:spMkLst>
        </pc:spChg>
        <pc:picChg chg="mod">
          <ac:chgData name="Husna Mehween" userId="0fcc456c8d1ea4c1" providerId="Windows Live" clId="Web-{2B890FEC-BE8C-41DB-B700-E1851BE78AE2}" dt="2023-06-05T15:33:55.503" v="81" actId="1076"/>
          <ac:picMkLst>
            <pc:docMk/>
            <pc:sldMk cId="0" sldId="269"/>
            <ac:picMk id="4" creationId="{C52F9596-CDEB-A831-9E0F-077FC81F3664}"/>
          </ac:picMkLst>
        </pc:picChg>
        <pc:picChg chg="del">
          <ac:chgData name="Husna Mehween" userId="0fcc456c8d1ea4c1" providerId="Windows Live" clId="Web-{2B890FEC-BE8C-41DB-B700-E1851BE78AE2}" dt="2023-06-05T15:33:38.315" v="78"/>
          <ac:picMkLst>
            <pc:docMk/>
            <pc:sldMk cId="0" sldId="269"/>
            <ac:picMk id="60" creationId="{AA085689-791F-4B8F-9F30-12415B97D366}"/>
          </ac:picMkLst>
        </pc:picChg>
        <pc:picChg chg="del">
          <ac:chgData name="Husna Mehween" userId="0fcc456c8d1ea4c1" providerId="Windows Live" clId="Web-{2B890FEC-BE8C-41DB-B700-E1851BE78AE2}" dt="2023-06-05T15:33:38.315" v="78"/>
          <ac:picMkLst>
            <pc:docMk/>
            <pc:sldMk cId="0" sldId="269"/>
            <ac:picMk id="61" creationId="{AA3FED7F-6821-47C0-A464-E9278B24129E}"/>
          </ac:picMkLst>
        </pc:picChg>
        <pc:picChg chg="del">
          <ac:chgData name="Husna Mehween" userId="0fcc456c8d1ea4c1" providerId="Windows Live" clId="Web-{2B890FEC-BE8C-41DB-B700-E1851BE78AE2}" dt="2023-06-05T15:33:38.315" v="78"/>
          <ac:picMkLst>
            <pc:docMk/>
            <pc:sldMk cId="0" sldId="269"/>
            <ac:picMk id="63" creationId="{561B34F5-88E5-4711-BC16-3005C29AD7C6}"/>
          </ac:picMkLst>
        </pc:picChg>
        <pc:picChg chg="del">
          <ac:chgData name="Husna Mehween" userId="0fcc456c8d1ea4c1" providerId="Windows Live" clId="Web-{2B890FEC-BE8C-41DB-B700-E1851BE78AE2}" dt="2023-06-05T15:33:38.315" v="78"/>
          <ac:picMkLst>
            <pc:docMk/>
            <pc:sldMk cId="0" sldId="269"/>
            <ac:picMk id="64" creationId="{4F3661D0-2268-4D3E-88BA-0647BCBE33AF}"/>
          </ac:picMkLst>
        </pc:picChg>
        <pc:picChg chg="add">
          <ac:chgData name="Husna Mehween" userId="0fcc456c8d1ea4c1" providerId="Windows Live" clId="Web-{2B890FEC-BE8C-41DB-B700-E1851BE78AE2}" dt="2023-06-05T15:33:38.315" v="78"/>
          <ac:picMkLst>
            <pc:docMk/>
            <pc:sldMk cId="0" sldId="269"/>
            <ac:picMk id="72" creationId="{DF19BAF3-7E20-4B9D-B544-BABAEEA1FA75}"/>
          </ac:picMkLst>
        </pc:picChg>
        <pc:picChg chg="add">
          <ac:chgData name="Husna Mehween" userId="0fcc456c8d1ea4c1" providerId="Windows Live" clId="Web-{2B890FEC-BE8C-41DB-B700-E1851BE78AE2}" dt="2023-06-05T15:33:38.315" v="78"/>
          <ac:picMkLst>
            <pc:docMk/>
            <pc:sldMk cId="0" sldId="269"/>
            <ac:picMk id="74" creationId="{950648F4-ABCD-4DF0-8641-76CFB2354721}"/>
          </ac:picMkLst>
        </pc:picChg>
        <pc:picChg chg="add">
          <ac:chgData name="Husna Mehween" userId="0fcc456c8d1ea4c1" providerId="Windows Live" clId="Web-{2B890FEC-BE8C-41DB-B700-E1851BE78AE2}" dt="2023-06-05T15:33:38.315" v="78"/>
          <ac:picMkLst>
            <pc:docMk/>
            <pc:sldMk cId="0" sldId="269"/>
            <ac:picMk id="78" creationId="{CF1EB4BD-9C7E-4AA3-9681-C7EB0DA6250B}"/>
          </ac:picMkLst>
        </pc:picChg>
        <pc:picChg chg="add">
          <ac:chgData name="Husna Mehween" userId="0fcc456c8d1ea4c1" providerId="Windows Live" clId="Web-{2B890FEC-BE8C-41DB-B700-E1851BE78AE2}" dt="2023-06-05T15:33:38.315" v="78"/>
          <ac:picMkLst>
            <pc:docMk/>
            <pc:sldMk cId="0" sldId="269"/>
            <ac:picMk id="80" creationId="{94AAE3AA-3759-4D28-B0EF-575F25A5146C}"/>
          </ac:picMkLst>
        </pc:picChg>
      </pc:sldChg>
      <pc:sldChg chg="modSp">
        <pc:chgData name="Husna Mehween" userId="0fcc456c8d1ea4c1" providerId="Windows Live" clId="Web-{2B890FEC-BE8C-41DB-B700-E1851BE78AE2}" dt="2023-06-05T15:35:32.364" v="94" actId="14100"/>
        <pc:sldMkLst>
          <pc:docMk/>
          <pc:sldMk cId="0" sldId="270"/>
        </pc:sldMkLst>
        <pc:spChg chg="mod">
          <ac:chgData name="Husna Mehween" userId="0fcc456c8d1ea4c1" providerId="Windows Live" clId="Web-{2B890FEC-BE8C-41DB-B700-E1851BE78AE2}" dt="2023-06-05T15:35:24.411" v="93" actId="14100"/>
          <ac:spMkLst>
            <pc:docMk/>
            <pc:sldMk cId="0" sldId="270"/>
            <ac:spMk id="2" creationId="{00000000-0000-0000-0000-000000000000}"/>
          </ac:spMkLst>
        </pc:spChg>
        <pc:picChg chg="mod">
          <ac:chgData name="Husna Mehween" userId="0fcc456c8d1ea4c1" providerId="Windows Live" clId="Web-{2B890FEC-BE8C-41DB-B700-E1851BE78AE2}" dt="2023-06-05T15:35:32.364" v="94" actId="14100"/>
          <ac:picMkLst>
            <pc:docMk/>
            <pc:sldMk cId="0" sldId="270"/>
            <ac:picMk id="3" creationId="{ECA820F9-8F5A-0DC1-4570-79EF1A423D66}"/>
          </ac:picMkLst>
        </pc:picChg>
      </pc:sldChg>
      <pc:sldChg chg="addSp modSp mod setBg">
        <pc:chgData name="Husna Mehween" userId="0fcc456c8d1ea4c1" providerId="Windows Live" clId="Web-{2B890FEC-BE8C-41DB-B700-E1851BE78AE2}" dt="2023-06-05T15:37:07.413" v="103" actId="1076"/>
        <pc:sldMkLst>
          <pc:docMk/>
          <pc:sldMk cId="0" sldId="272"/>
        </pc:sldMkLst>
        <pc:spChg chg="mod ord">
          <ac:chgData name="Husna Mehween" userId="0fcc456c8d1ea4c1" providerId="Windows Live" clId="Web-{2B890FEC-BE8C-41DB-B700-E1851BE78AE2}" dt="2023-06-05T15:37:07.413" v="103" actId="1076"/>
          <ac:spMkLst>
            <pc:docMk/>
            <pc:sldMk cId="0" sldId="272"/>
            <ac:spMk id="2" creationId="{00000000-0000-0000-0000-000000000000}"/>
          </ac:spMkLst>
        </pc:spChg>
        <pc:spChg chg="add">
          <ac:chgData name="Husna Mehween" userId="0fcc456c8d1ea4c1" providerId="Windows Live" clId="Web-{2B890FEC-BE8C-41DB-B700-E1851BE78AE2}" dt="2023-06-05T15:36:29.350" v="96"/>
          <ac:spMkLst>
            <pc:docMk/>
            <pc:sldMk cId="0" sldId="272"/>
            <ac:spMk id="12" creationId="{FE5ECD52-6A23-4FF4-8C32-7B5DE9973ADA}"/>
          </ac:spMkLst>
        </pc:spChg>
        <pc:spChg chg="add">
          <ac:chgData name="Husna Mehween" userId="0fcc456c8d1ea4c1" providerId="Windows Live" clId="Web-{2B890FEC-BE8C-41DB-B700-E1851BE78AE2}" dt="2023-06-05T15:36:29.350" v="96"/>
          <ac:spMkLst>
            <pc:docMk/>
            <pc:sldMk cId="0" sldId="272"/>
            <ac:spMk id="18" creationId="{45624C63-3CCA-4EA6-B822-6E710A82062B}"/>
          </ac:spMkLst>
        </pc:spChg>
        <pc:spChg chg="add">
          <ac:chgData name="Husna Mehween" userId="0fcc456c8d1ea4c1" providerId="Windows Live" clId="Web-{2B890FEC-BE8C-41DB-B700-E1851BE78AE2}" dt="2023-06-05T15:36:29.350" v="96"/>
          <ac:spMkLst>
            <pc:docMk/>
            <pc:sldMk cId="0" sldId="272"/>
            <ac:spMk id="20" creationId="{0D187C4E-14B9-4504-B200-5127823FA78C}"/>
          </ac:spMkLst>
        </pc:spChg>
        <pc:picChg chg="add mod">
          <ac:chgData name="Husna Mehween" userId="0fcc456c8d1ea4c1" providerId="Windows Live" clId="Web-{2B890FEC-BE8C-41DB-B700-E1851BE78AE2}" dt="2023-06-05T15:36:29.350" v="96"/>
          <ac:picMkLst>
            <pc:docMk/>
            <pc:sldMk cId="0" sldId="272"/>
            <ac:picMk id="3" creationId="{A5567715-7736-4E17-874B-48CF917A4CA2}"/>
          </ac:picMkLst>
        </pc:picChg>
        <pc:picChg chg="add">
          <ac:chgData name="Husna Mehween" userId="0fcc456c8d1ea4c1" providerId="Windows Live" clId="Web-{2B890FEC-BE8C-41DB-B700-E1851BE78AE2}" dt="2023-06-05T15:36:29.350" v="96"/>
          <ac:picMkLst>
            <pc:docMk/>
            <pc:sldMk cId="0" sldId="272"/>
            <ac:picMk id="8" creationId="{26E32CE1-D113-412E-9933-113646E21F53}"/>
          </ac:picMkLst>
        </pc:picChg>
        <pc:picChg chg="add">
          <ac:chgData name="Husna Mehween" userId="0fcc456c8d1ea4c1" providerId="Windows Live" clId="Web-{2B890FEC-BE8C-41DB-B700-E1851BE78AE2}" dt="2023-06-05T15:36:29.350" v="96"/>
          <ac:picMkLst>
            <pc:docMk/>
            <pc:sldMk cId="0" sldId="272"/>
            <ac:picMk id="10" creationId="{117B7C8B-175B-4009-808B-9F66FD108AB3}"/>
          </ac:picMkLst>
        </pc:picChg>
        <pc:picChg chg="add">
          <ac:chgData name="Husna Mehween" userId="0fcc456c8d1ea4c1" providerId="Windows Live" clId="Web-{2B890FEC-BE8C-41DB-B700-E1851BE78AE2}" dt="2023-06-05T15:36:29.350" v="96"/>
          <ac:picMkLst>
            <pc:docMk/>
            <pc:sldMk cId="0" sldId="272"/>
            <ac:picMk id="14" creationId="{5C3F2B96-5F34-41C9-8E37-A9CD279A4270}"/>
          </ac:picMkLst>
        </pc:picChg>
        <pc:picChg chg="add">
          <ac:chgData name="Husna Mehween" userId="0fcc456c8d1ea4c1" providerId="Windows Live" clId="Web-{2B890FEC-BE8C-41DB-B700-E1851BE78AE2}" dt="2023-06-05T15:36:29.350" v="96"/>
          <ac:picMkLst>
            <pc:docMk/>
            <pc:sldMk cId="0" sldId="272"/>
            <ac:picMk id="16" creationId="{9A4E02BF-4F0E-44E2-A489-075900B7866C}"/>
          </ac:picMkLst>
        </pc:picChg>
      </pc:sldChg>
      <pc:sldChg chg="addSp delSp modSp mod setBg">
        <pc:chgData name="Husna Mehween" userId="0fcc456c8d1ea4c1" providerId="Windows Live" clId="Web-{2B890FEC-BE8C-41DB-B700-E1851BE78AE2}" dt="2023-06-05T15:41:23.575" v="133" actId="20577"/>
        <pc:sldMkLst>
          <pc:docMk/>
          <pc:sldMk cId="0" sldId="274"/>
        </pc:sldMkLst>
        <pc:spChg chg="mod ord">
          <ac:chgData name="Husna Mehween" userId="0fcc456c8d1ea4c1" providerId="Windows Live" clId="Web-{2B890FEC-BE8C-41DB-B700-E1851BE78AE2}" dt="2023-06-05T15:41:23.575" v="133" actId="20577"/>
          <ac:spMkLst>
            <pc:docMk/>
            <pc:sldMk cId="0" sldId="274"/>
            <ac:spMk id="2" creationId="{00000000-0000-0000-0000-000000000000}"/>
          </ac:spMkLst>
        </pc:spChg>
        <pc:spChg chg="add del">
          <ac:chgData name="Husna Mehween" userId="0fcc456c8d1ea4c1" providerId="Windows Live" clId="Web-{2B890FEC-BE8C-41DB-B700-E1851BE78AE2}" dt="2023-06-05T15:38:47.665" v="106"/>
          <ac:spMkLst>
            <pc:docMk/>
            <pc:sldMk cId="0" sldId="274"/>
            <ac:spMk id="12" creationId="{8F54B2FB-3F54-4350-8D1B-F86D677CA7ED}"/>
          </ac:spMkLst>
        </pc:spChg>
        <pc:spChg chg="add del">
          <ac:chgData name="Husna Mehween" userId="0fcc456c8d1ea4c1" providerId="Windows Live" clId="Web-{2B890FEC-BE8C-41DB-B700-E1851BE78AE2}" dt="2023-06-05T15:38:47.665" v="106"/>
          <ac:spMkLst>
            <pc:docMk/>
            <pc:sldMk cId="0" sldId="274"/>
            <ac:spMk id="18" creationId="{DDB56DB5-0324-4F79-9AB8-CB18C1DC8743}"/>
          </ac:spMkLst>
        </pc:spChg>
        <pc:spChg chg="add del">
          <ac:chgData name="Husna Mehween" userId="0fcc456c8d1ea4c1" providerId="Windows Live" clId="Web-{2B890FEC-BE8C-41DB-B700-E1851BE78AE2}" dt="2023-06-05T15:38:47.665" v="106"/>
          <ac:spMkLst>
            <pc:docMk/>
            <pc:sldMk cId="0" sldId="274"/>
            <ac:spMk id="20" creationId="{529DF628-3DC1-41BF-9730-E680D7FC23A1}"/>
          </ac:spMkLst>
        </pc:spChg>
        <pc:spChg chg="add del">
          <ac:chgData name="Husna Mehween" userId="0fcc456c8d1ea4c1" providerId="Windows Live" clId="Web-{2B890FEC-BE8C-41DB-B700-E1851BE78AE2}" dt="2023-06-05T15:38:47.665" v="106"/>
          <ac:spMkLst>
            <pc:docMk/>
            <pc:sldMk cId="0" sldId="274"/>
            <ac:spMk id="22" creationId="{623695FD-17A6-460C-AFB4-A56F8DFB4ED3}"/>
          </ac:spMkLst>
        </pc:spChg>
        <pc:spChg chg="add">
          <ac:chgData name="Husna Mehween" userId="0fcc456c8d1ea4c1" providerId="Windows Live" clId="Web-{2B890FEC-BE8C-41DB-B700-E1851BE78AE2}" dt="2023-06-05T15:38:47.759" v="107"/>
          <ac:spMkLst>
            <pc:docMk/>
            <pc:sldMk cId="0" sldId="274"/>
            <ac:spMk id="26" creationId="{989BE678-777B-482A-A616-FEDC47B162E5}"/>
          </ac:spMkLst>
        </pc:spChg>
        <pc:spChg chg="add">
          <ac:chgData name="Husna Mehween" userId="0fcc456c8d1ea4c1" providerId="Windows Live" clId="Web-{2B890FEC-BE8C-41DB-B700-E1851BE78AE2}" dt="2023-06-05T15:38:47.759" v="107"/>
          <ac:spMkLst>
            <pc:docMk/>
            <pc:sldMk cId="0" sldId="274"/>
            <ac:spMk id="29" creationId="{D28BE0C3-2102-4820-B88B-A448B1840D14}"/>
          </ac:spMkLst>
        </pc:spChg>
        <pc:picChg chg="add mod">
          <ac:chgData name="Husna Mehween" userId="0fcc456c8d1ea4c1" providerId="Windows Live" clId="Web-{2B890FEC-BE8C-41DB-B700-E1851BE78AE2}" dt="2023-06-05T15:38:47.759" v="107"/>
          <ac:picMkLst>
            <pc:docMk/>
            <pc:sldMk cId="0" sldId="274"/>
            <ac:picMk id="3" creationId="{EAFA5DC0-5E57-4DE4-264C-610976153192}"/>
          </ac:picMkLst>
        </pc:picChg>
        <pc:picChg chg="add del">
          <ac:chgData name="Husna Mehween" userId="0fcc456c8d1ea4c1" providerId="Windows Live" clId="Web-{2B890FEC-BE8C-41DB-B700-E1851BE78AE2}" dt="2023-06-05T15:38:47.665" v="106"/>
          <ac:picMkLst>
            <pc:docMk/>
            <pc:sldMk cId="0" sldId="274"/>
            <ac:picMk id="8" creationId="{AA085689-791F-4B8F-9F30-12415B97D366}"/>
          </ac:picMkLst>
        </pc:picChg>
        <pc:picChg chg="add del">
          <ac:chgData name="Husna Mehween" userId="0fcc456c8d1ea4c1" providerId="Windows Live" clId="Web-{2B890FEC-BE8C-41DB-B700-E1851BE78AE2}" dt="2023-06-05T15:38:47.665" v="106"/>
          <ac:picMkLst>
            <pc:docMk/>
            <pc:sldMk cId="0" sldId="274"/>
            <ac:picMk id="10" creationId="{AA3FED7F-6821-47C0-A464-E9278B24129E}"/>
          </ac:picMkLst>
        </pc:picChg>
        <pc:picChg chg="add del">
          <ac:chgData name="Husna Mehween" userId="0fcc456c8d1ea4c1" providerId="Windows Live" clId="Web-{2B890FEC-BE8C-41DB-B700-E1851BE78AE2}" dt="2023-06-05T15:38:47.665" v="106"/>
          <ac:picMkLst>
            <pc:docMk/>
            <pc:sldMk cId="0" sldId="274"/>
            <ac:picMk id="14" creationId="{561B34F5-88E5-4711-BC16-3005C29AD7C6}"/>
          </ac:picMkLst>
        </pc:picChg>
        <pc:picChg chg="add del">
          <ac:chgData name="Husna Mehween" userId="0fcc456c8d1ea4c1" providerId="Windows Live" clId="Web-{2B890FEC-BE8C-41DB-B700-E1851BE78AE2}" dt="2023-06-05T15:38:47.665" v="106"/>
          <ac:picMkLst>
            <pc:docMk/>
            <pc:sldMk cId="0" sldId="274"/>
            <ac:picMk id="16" creationId="{4F3661D0-2268-4D3E-88BA-0647BCBE33AF}"/>
          </ac:picMkLst>
        </pc:picChg>
        <pc:picChg chg="add">
          <ac:chgData name="Husna Mehween" userId="0fcc456c8d1ea4c1" providerId="Windows Live" clId="Web-{2B890FEC-BE8C-41DB-B700-E1851BE78AE2}" dt="2023-06-05T15:38:47.759" v="107"/>
          <ac:picMkLst>
            <pc:docMk/>
            <pc:sldMk cId="0" sldId="274"/>
            <ac:picMk id="24" creationId="{DF19BAF3-7E20-4B9D-B544-BABAEEA1FA75}"/>
          </ac:picMkLst>
        </pc:picChg>
        <pc:picChg chg="add">
          <ac:chgData name="Husna Mehween" userId="0fcc456c8d1ea4c1" providerId="Windows Live" clId="Web-{2B890FEC-BE8C-41DB-B700-E1851BE78AE2}" dt="2023-06-05T15:38:47.759" v="107"/>
          <ac:picMkLst>
            <pc:docMk/>
            <pc:sldMk cId="0" sldId="274"/>
            <ac:picMk id="25" creationId="{950648F4-ABCD-4DF0-8641-76CFB2354721}"/>
          </ac:picMkLst>
        </pc:picChg>
        <pc:picChg chg="add">
          <ac:chgData name="Husna Mehween" userId="0fcc456c8d1ea4c1" providerId="Windows Live" clId="Web-{2B890FEC-BE8C-41DB-B700-E1851BE78AE2}" dt="2023-06-05T15:38:47.759" v="107"/>
          <ac:picMkLst>
            <pc:docMk/>
            <pc:sldMk cId="0" sldId="274"/>
            <ac:picMk id="27" creationId="{CF1EB4BD-9C7E-4AA3-9681-C7EB0DA6250B}"/>
          </ac:picMkLst>
        </pc:picChg>
        <pc:picChg chg="add">
          <ac:chgData name="Husna Mehween" userId="0fcc456c8d1ea4c1" providerId="Windows Live" clId="Web-{2B890FEC-BE8C-41DB-B700-E1851BE78AE2}" dt="2023-06-05T15:38:47.759" v="107"/>
          <ac:picMkLst>
            <pc:docMk/>
            <pc:sldMk cId="0" sldId="274"/>
            <ac:picMk id="28" creationId="{94AAE3AA-3759-4D28-B0EF-575F25A5146C}"/>
          </ac:picMkLst>
        </pc:picChg>
      </pc:sldChg>
      <pc:sldChg chg="addSp delSp modSp mod setBg">
        <pc:chgData name="Husna Mehween" userId="0fcc456c8d1ea4c1" providerId="Windows Live" clId="Web-{2B890FEC-BE8C-41DB-B700-E1851BE78AE2}" dt="2023-06-05T15:45:00.674" v="176" actId="14100"/>
        <pc:sldMkLst>
          <pc:docMk/>
          <pc:sldMk cId="0" sldId="275"/>
        </pc:sldMkLst>
        <pc:spChg chg="mod">
          <ac:chgData name="Husna Mehween" userId="0fcc456c8d1ea4c1" providerId="Windows Live" clId="Web-{2B890FEC-BE8C-41DB-B700-E1851BE78AE2}" dt="2023-06-05T15:45:00.674" v="176" actId="14100"/>
          <ac:spMkLst>
            <pc:docMk/>
            <pc:sldMk cId="0" sldId="275"/>
            <ac:spMk id="2" creationId="{00000000-0000-0000-0000-000000000000}"/>
          </ac:spMkLst>
        </pc:spChg>
        <pc:spChg chg="add del">
          <ac:chgData name="Husna Mehween" userId="0fcc456c8d1ea4c1" providerId="Windows Live" clId="Web-{2B890FEC-BE8C-41DB-B700-E1851BE78AE2}" dt="2023-06-05T15:44:07.313" v="165"/>
          <ac:spMkLst>
            <pc:docMk/>
            <pc:sldMk cId="0" sldId="275"/>
            <ac:spMk id="12" creationId="{989BE678-777B-482A-A616-FEDC47B162E5}"/>
          </ac:spMkLst>
        </pc:spChg>
        <pc:spChg chg="add del">
          <ac:chgData name="Husna Mehween" userId="0fcc456c8d1ea4c1" providerId="Windows Live" clId="Web-{2B890FEC-BE8C-41DB-B700-E1851BE78AE2}" dt="2023-06-05T15:44:07.313" v="165"/>
          <ac:spMkLst>
            <pc:docMk/>
            <pc:sldMk cId="0" sldId="275"/>
            <ac:spMk id="18" creationId="{D28BE0C3-2102-4820-B88B-A448B1840D14}"/>
          </ac:spMkLst>
        </pc:spChg>
        <pc:spChg chg="add del">
          <ac:chgData name="Husna Mehween" userId="0fcc456c8d1ea4c1" providerId="Windows Live" clId="Web-{2B890FEC-BE8C-41DB-B700-E1851BE78AE2}" dt="2023-06-05T15:44:07.313" v="165"/>
          <ac:spMkLst>
            <pc:docMk/>
            <pc:sldMk cId="0" sldId="275"/>
            <ac:spMk id="20" creationId="{909FE742-1A27-4AEF-B5F0-F8C383EAB1D7}"/>
          </ac:spMkLst>
        </pc:spChg>
        <pc:spChg chg="add">
          <ac:chgData name="Husna Mehween" userId="0fcc456c8d1ea4c1" providerId="Windows Live" clId="Web-{2B890FEC-BE8C-41DB-B700-E1851BE78AE2}" dt="2023-06-05T15:44:07.313" v="165"/>
          <ac:spMkLst>
            <pc:docMk/>
            <pc:sldMk cId="0" sldId="275"/>
            <ac:spMk id="29" creationId="{FE5ECD52-6A23-4FF4-8C32-7B5DE9973ADA}"/>
          </ac:spMkLst>
        </pc:spChg>
        <pc:spChg chg="add">
          <ac:chgData name="Husna Mehween" userId="0fcc456c8d1ea4c1" providerId="Windows Live" clId="Web-{2B890FEC-BE8C-41DB-B700-E1851BE78AE2}" dt="2023-06-05T15:44:07.313" v="165"/>
          <ac:spMkLst>
            <pc:docMk/>
            <pc:sldMk cId="0" sldId="275"/>
            <ac:spMk id="35" creationId="{45624C63-3CCA-4EA6-B822-6E710A82062B}"/>
          </ac:spMkLst>
        </pc:spChg>
        <pc:spChg chg="add">
          <ac:chgData name="Husna Mehween" userId="0fcc456c8d1ea4c1" providerId="Windows Live" clId="Web-{2B890FEC-BE8C-41DB-B700-E1851BE78AE2}" dt="2023-06-05T15:44:07.313" v="165"/>
          <ac:spMkLst>
            <pc:docMk/>
            <pc:sldMk cId="0" sldId="275"/>
            <ac:spMk id="37" creationId="{0D187C4E-14B9-4504-B200-5127823FA78C}"/>
          </ac:spMkLst>
        </pc:spChg>
        <pc:picChg chg="add mod">
          <ac:chgData name="Husna Mehween" userId="0fcc456c8d1ea4c1" providerId="Windows Live" clId="Web-{2B890FEC-BE8C-41DB-B700-E1851BE78AE2}" dt="2023-06-05T15:44:07.313" v="165"/>
          <ac:picMkLst>
            <pc:docMk/>
            <pc:sldMk cId="0" sldId="275"/>
            <ac:picMk id="4" creationId="{9C6EB5C9-2F0C-2B4E-7D82-EB3A86C1443D}"/>
          </ac:picMkLst>
        </pc:picChg>
        <pc:picChg chg="add del">
          <ac:chgData name="Husna Mehween" userId="0fcc456c8d1ea4c1" providerId="Windows Live" clId="Web-{2B890FEC-BE8C-41DB-B700-E1851BE78AE2}" dt="2023-06-05T15:44:07.313" v="165"/>
          <ac:picMkLst>
            <pc:docMk/>
            <pc:sldMk cId="0" sldId="275"/>
            <ac:picMk id="8" creationId="{DF19BAF3-7E20-4B9D-B544-BABAEEA1FA75}"/>
          </ac:picMkLst>
        </pc:picChg>
        <pc:picChg chg="add del">
          <ac:chgData name="Husna Mehween" userId="0fcc456c8d1ea4c1" providerId="Windows Live" clId="Web-{2B890FEC-BE8C-41DB-B700-E1851BE78AE2}" dt="2023-06-05T15:44:07.313" v="165"/>
          <ac:picMkLst>
            <pc:docMk/>
            <pc:sldMk cId="0" sldId="275"/>
            <ac:picMk id="10" creationId="{950648F4-ABCD-4DF0-8641-76CFB2354721}"/>
          </ac:picMkLst>
        </pc:picChg>
        <pc:picChg chg="add del">
          <ac:chgData name="Husna Mehween" userId="0fcc456c8d1ea4c1" providerId="Windows Live" clId="Web-{2B890FEC-BE8C-41DB-B700-E1851BE78AE2}" dt="2023-06-05T15:44:07.313" v="165"/>
          <ac:picMkLst>
            <pc:docMk/>
            <pc:sldMk cId="0" sldId="275"/>
            <ac:picMk id="14" creationId="{CF1EB4BD-9C7E-4AA3-9681-C7EB0DA6250B}"/>
          </ac:picMkLst>
        </pc:picChg>
        <pc:picChg chg="add del">
          <ac:chgData name="Husna Mehween" userId="0fcc456c8d1ea4c1" providerId="Windows Live" clId="Web-{2B890FEC-BE8C-41DB-B700-E1851BE78AE2}" dt="2023-06-05T15:44:07.313" v="165"/>
          <ac:picMkLst>
            <pc:docMk/>
            <pc:sldMk cId="0" sldId="275"/>
            <ac:picMk id="16" creationId="{94AAE3AA-3759-4D28-B0EF-575F25A5146C}"/>
          </ac:picMkLst>
        </pc:picChg>
        <pc:picChg chg="add">
          <ac:chgData name="Husna Mehween" userId="0fcc456c8d1ea4c1" providerId="Windows Live" clId="Web-{2B890FEC-BE8C-41DB-B700-E1851BE78AE2}" dt="2023-06-05T15:44:07.313" v="165"/>
          <ac:picMkLst>
            <pc:docMk/>
            <pc:sldMk cId="0" sldId="275"/>
            <ac:picMk id="25" creationId="{26E32CE1-D113-412E-9933-113646E21F53}"/>
          </ac:picMkLst>
        </pc:picChg>
        <pc:picChg chg="add">
          <ac:chgData name="Husna Mehween" userId="0fcc456c8d1ea4c1" providerId="Windows Live" clId="Web-{2B890FEC-BE8C-41DB-B700-E1851BE78AE2}" dt="2023-06-05T15:44:07.313" v="165"/>
          <ac:picMkLst>
            <pc:docMk/>
            <pc:sldMk cId="0" sldId="275"/>
            <ac:picMk id="27" creationId="{117B7C8B-175B-4009-808B-9F66FD108AB3}"/>
          </ac:picMkLst>
        </pc:picChg>
        <pc:picChg chg="add">
          <ac:chgData name="Husna Mehween" userId="0fcc456c8d1ea4c1" providerId="Windows Live" clId="Web-{2B890FEC-BE8C-41DB-B700-E1851BE78AE2}" dt="2023-06-05T15:44:07.313" v="165"/>
          <ac:picMkLst>
            <pc:docMk/>
            <pc:sldMk cId="0" sldId="275"/>
            <ac:picMk id="31" creationId="{5C3F2B96-5F34-41C9-8E37-A9CD279A4270}"/>
          </ac:picMkLst>
        </pc:picChg>
        <pc:picChg chg="add">
          <ac:chgData name="Husna Mehween" userId="0fcc456c8d1ea4c1" providerId="Windows Live" clId="Web-{2B890FEC-BE8C-41DB-B700-E1851BE78AE2}" dt="2023-06-05T15:44:07.313" v="165"/>
          <ac:picMkLst>
            <pc:docMk/>
            <pc:sldMk cId="0" sldId="275"/>
            <ac:picMk id="33" creationId="{9A4E02BF-4F0E-44E2-A489-075900B7866C}"/>
          </ac:picMkLst>
        </pc:picChg>
      </pc:sldChg>
      <pc:sldChg chg="addSp delSp modSp mod setBg">
        <pc:chgData name="Husna Mehween" userId="0fcc456c8d1ea4c1" providerId="Windows Live" clId="Web-{2B890FEC-BE8C-41DB-B700-E1851BE78AE2}" dt="2023-06-05T16:08:43.987" v="375" actId="20577"/>
        <pc:sldMkLst>
          <pc:docMk/>
          <pc:sldMk cId="0" sldId="279"/>
        </pc:sldMkLst>
        <pc:spChg chg="mod">
          <ac:chgData name="Husna Mehween" userId="0fcc456c8d1ea4c1" providerId="Windows Live" clId="Web-{2B890FEC-BE8C-41DB-B700-E1851BE78AE2}" dt="2023-06-05T16:08:43.987" v="375" actId="20577"/>
          <ac:spMkLst>
            <pc:docMk/>
            <pc:sldMk cId="0" sldId="279"/>
            <ac:spMk id="2" creationId="{00000000-0000-0000-0000-000000000000}"/>
          </ac:spMkLst>
        </pc:spChg>
        <pc:spChg chg="add mod">
          <ac:chgData name="Husna Mehween" userId="0fcc456c8d1ea4c1" providerId="Windows Live" clId="Web-{2B890FEC-BE8C-41DB-B700-E1851BE78AE2}" dt="2023-06-05T15:30:20.279" v="59"/>
          <ac:spMkLst>
            <pc:docMk/>
            <pc:sldMk cId="0" sldId="279"/>
            <ac:spMk id="4" creationId="{E06532A1-CC6C-4F7E-2E73-80E4DD61D642}"/>
          </ac:spMkLst>
        </pc:spChg>
        <pc:spChg chg="add del">
          <ac:chgData name="Husna Mehween" userId="0fcc456c8d1ea4c1" providerId="Windows Live" clId="Web-{2B890FEC-BE8C-41DB-B700-E1851BE78AE2}" dt="2023-06-05T15:30:20.123" v="58"/>
          <ac:spMkLst>
            <pc:docMk/>
            <pc:sldMk cId="0" sldId="279"/>
            <ac:spMk id="13" creationId="{8A610DC7-FE1B-47B9-8452-CFC389786C2D}"/>
          </ac:spMkLst>
        </pc:spChg>
        <pc:spChg chg="add del">
          <ac:chgData name="Husna Mehween" userId="0fcc456c8d1ea4c1" providerId="Windows Live" clId="Web-{2B890FEC-BE8C-41DB-B700-E1851BE78AE2}" dt="2023-06-05T15:30:20.123" v="58"/>
          <ac:spMkLst>
            <pc:docMk/>
            <pc:sldMk cId="0" sldId="279"/>
            <ac:spMk id="19" creationId="{DC9A0934-0C2C-4565-9290-A345B19BD94C}"/>
          </ac:spMkLst>
        </pc:spChg>
        <pc:spChg chg="add del">
          <ac:chgData name="Husna Mehween" userId="0fcc456c8d1ea4c1" providerId="Windows Live" clId="Web-{2B890FEC-BE8C-41DB-B700-E1851BE78AE2}" dt="2023-06-05T15:30:20.123" v="58"/>
          <ac:spMkLst>
            <pc:docMk/>
            <pc:sldMk cId="0" sldId="279"/>
            <ac:spMk id="21" creationId="{4A5B1038-CF06-486A-B15D-56E5CBDCAB03}"/>
          </ac:spMkLst>
        </pc:spChg>
        <pc:spChg chg="add del">
          <ac:chgData name="Husna Mehween" userId="0fcc456c8d1ea4c1" providerId="Windows Live" clId="Web-{2B890FEC-BE8C-41DB-B700-E1851BE78AE2}" dt="2023-06-05T15:30:20.123" v="58"/>
          <ac:spMkLst>
            <pc:docMk/>
            <pc:sldMk cId="0" sldId="279"/>
            <ac:spMk id="23" creationId="{4EA551C4-4D10-420F-A8BC-2B2C352B4CE0}"/>
          </ac:spMkLst>
        </pc:spChg>
        <pc:spChg chg="add del">
          <ac:chgData name="Husna Mehween" userId="0fcc456c8d1ea4c1" providerId="Windows Live" clId="Web-{2B890FEC-BE8C-41DB-B700-E1851BE78AE2}" dt="2023-06-05T15:30:20.123" v="58"/>
          <ac:spMkLst>
            <pc:docMk/>
            <pc:sldMk cId="0" sldId="279"/>
            <ac:spMk id="25" creationId="{CDEEC77E-10AE-4A10-B283-689229F49E08}"/>
          </ac:spMkLst>
        </pc:spChg>
        <pc:spChg chg="add">
          <ac:chgData name="Husna Mehween" userId="0fcc456c8d1ea4c1" providerId="Windows Live" clId="Web-{2B890FEC-BE8C-41DB-B700-E1851BE78AE2}" dt="2023-06-05T15:30:20.279" v="59"/>
          <ac:spMkLst>
            <pc:docMk/>
            <pc:sldMk cId="0" sldId="279"/>
            <ac:spMk id="27" creationId="{D138FED9-7840-470D-BB14-BF4696ADA7FC}"/>
          </ac:spMkLst>
        </pc:spChg>
        <pc:spChg chg="add">
          <ac:chgData name="Husna Mehween" userId="0fcc456c8d1ea4c1" providerId="Windows Live" clId="Web-{2B890FEC-BE8C-41DB-B700-E1851BE78AE2}" dt="2023-06-05T15:30:20.279" v="59"/>
          <ac:spMkLst>
            <pc:docMk/>
            <pc:sldMk cId="0" sldId="279"/>
            <ac:spMk id="30" creationId="{B9C04DC5-313B-4FE4-B868-5672A376419F}"/>
          </ac:spMkLst>
        </pc:spChg>
        <pc:spChg chg="add">
          <ac:chgData name="Husna Mehween" userId="0fcc456c8d1ea4c1" providerId="Windows Live" clId="Web-{2B890FEC-BE8C-41DB-B700-E1851BE78AE2}" dt="2023-06-05T15:30:20.279" v="59"/>
          <ac:spMkLst>
            <pc:docMk/>
            <pc:sldMk cId="0" sldId="279"/>
            <ac:spMk id="33" creationId="{329FDD08-42D8-4AFF-90E5-5DAA5BC4CBD8}"/>
          </ac:spMkLst>
        </pc:spChg>
        <pc:spChg chg="add">
          <ac:chgData name="Husna Mehween" userId="0fcc456c8d1ea4c1" providerId="Windows Live" clId="Web-{2B890FEC-BE8C-41DB-B700-E1851BE78AE2}" dt="2023-06-05T15:30:20.279" v="59"/>
          <ac:spMkLst>
            <pc:docMk/>
            <pc:sldMk cId="0" sldId="279"/>
            <ac:spMk id="34" creationId="{C89FDD9F-84AD-4824-89D2-9E286F5651E3}"/>
          </ac:spMkLst>
        </pc:spChg>
        <pc:spChg chg="add">
          <ac:chgData name="Husna Mehween" userId="0fcc456c8d1ea4c1" providerId="Windows Live" clId="Web-{2B890FEC-BE8C-41DB-B700-E1851BE78AE2}" dt="2023-06-05T15:30:20.279" v="59"/>
          <ac:spMkLst>
            <pc:docMk/>
            <pc:sldMk cId="0" sldId="279"/>
            <ac:spMk id="35" creationId="{0AFF99B9-09FA-411A-8B54-D714B2EE9A68}"/>
          </ac:spMkLst>
        </pc:spChg>
        <pc:spChg chg="add">
          <ac:chgData name="Husna Mehween" userId="0fcc456c8d1ea4c1" providerId="Windows Live" clId="Web-{2B890FEC-BE8C-41DB-B700-E1851BE78AE2}" dt="2023-06-05T15:30:20.279" v="59"/>
          <ac:spMkLst>
            <pc:docMk/>
            <pc:sldMk cId="0" sldId="279"/>
            <ac:spMk id="36" creationId="{7E6CE931-52B0-4AD0-991F-0648E313BF3A}"/>
          </ac:spMkLst>
        </pc:spChg>
        <pc:picChg chg="add mod">
          <ac:chgData name="Husna Mehween" userId="0fcc456c8d1ea4c1" providerId="Windows Live" clId="Web-{2B890FEC-BE8C-41DB-B700-E1851BE78AE2}" dt="2023-06-05T15:30:20.279" v="59"/>
          <ac:picMkLst>
            <pc:docMk/>
            <pc:sldMk cId="0" sldId="279"/>
            <ac:picMk id="3" creationId="{0F72BA3B-C9D8-E91A-21EF-7F169DB5949C}"/>
          </ac:picMkLst>
        </pc:picChg>
        <pc:picChg chg="add del">
          <ac:chgData name="Husna Mehween" userId="0fcc456c8d1ea4c1" providerId="Windows Live" clId="Web-{2B890FEC-BE8C-41DB-B700-E1851BE78AE2}" dt="2023-06-05T15:30:20.123" v="58"/>
          <ac:picMkLst>
            <pc:docMk/>
            <pc:sldMk cId="0" sldId="279"/>
            <ac:picMk id="9" creationId="{C9134821-5D8B-4373-BA74-CFE9AB35A55A}"/>
          </ac:picMkLst>
        </pc:picChg>
        <pc:picChg chg="add del">
          <ac:chgData name="Husna Mehween" userId="0fcc456c8d1ea4c1" providerId="Windows Live" clId="Web-{2B890FEC-BE8C-41DB-B700-E1851BE78AE2}" dt="2023-06-05T15:30:20.123" v="58"/>
          <ac:picMkLst>
            <pc:docMk/>
            <pc:sldMk cId="0" sldId="279"/>
            <ac:picMk id="11" creationId="{5965195F-79F5-4911-907D-13CB3F534351}"/>
          </ac:picMkLst>
        </pc:picChg>
        <pc:picChg chg="add del">
          <ac:chgData name="Husna Mehween" userId="0fcc456c8d1ea4c1" providerId="Windows Live" clId="Web-{2B890FEC-BE8C-41DB-B700-E1851BE78AE2}" dt="2023-06-05T15:30:20.123" v="58"/>
          <ac:picMkLst>
            <pc:docMk/>
            <pc:sldMk cId="0" sldId="279"/>
            <ac:picMk id="15" creationId="{2742ADC1-2286-40B7-A3C6-D6C3362FA04B}"/>
          </ac:picMkLst>
        </pc:picChg>
        <pc:picChg chg="add del">
          <ac:chgData name="Husna Mehween" userId="0fcc456c8d1ea4c1" providerId="Windows Live" clId="Web-{2B890FEC-BE8C-41DB-B700-E1851BE78AE2}" dt="2023-06-05T15:30:20.123" v="58"/>
          <ac:picMkLst>
            <pc:docMk/>
            <pc:sldMk cId="0" sldId="279"/>
            <ac:picMk id="17" creationId="{C878FBDC-78F2-4D49-8DB3-1A48CA9F7FC0}"/>
          </ac:picMkLst>
        </pc:picChg>
        <pc:picChg chg="add">
          <ac:chgData name="Husna Mehween" userId="0fcc456c8d1ea4c1" providerId="Windows Live" clId="Web-{2B890FEC-BE8C-41DB-B700-E1851BE78AE2}" dt="2023-06-05T15:30:20.279" v="59"/>
          <ac:picMkLst>
            <pc:docMk/>
            <pc:sldMk cId="0" sldId="279"/>
            <ac:picMk id="28" creationId="{7594FC8B-8CD2-407F-94F1-9C71F5AEC2B6}"/>
          </ac:picMkLst>
        </pc:picChg>
        <pc:picChg chg="add">
          <ac:chgData name="Husna Mehween" userId="0fcc456c8d1ea4c1" providerId="Windows Live" clId="Web-{2B890FEC-BE8C-41DB-B700-E1851BE78AE2}" dt="2023-06-05T15:30:20.279" v="59"/>
          <ac:picMkLst>
            <pc:docMk/>
            <pc:sldMk cId="0" sldId="279"/>
            <ac:picMk id="29" creationId="{DBABC971-8D40-4A4F-AC60-28B9172789B9}"/>
          </ac:picMkLst>
        </pc:picChg>
        <pc:picChg chg="add">
          <ac:chgData name="Husna Mehween" userId="0fcc456c8d1ea4c1" providerId="Windows Live" clId="Web-{2B890FEC-BE8C-41DB-B700-E1851BE78AE2}" dt="2023-06-05T15:30:20.279" v="59"/>
          <ac:picMkLst>
            <pc:docMk/>
            <pc:sldMk cId="0" sldId="279"/>
            <ac:picMk id="31" creationId="{791AE23E-90C9-4963-96E2-8DADBFC3BC09}"/>
          </ac:picMkLst>
        </pc:picChg>
        <pc:picChg chg="add">
          <ac:chgData name="Husna Mehween" userId="0fcc456c8d1ea4c1" providerId="Windows Live" clId="Web-{2B890FEC-BE8C-41DB-B700-E1851BE78AE2}" dt="2023-06-05T15:30:20.279" v="59"/>
          <ac:picMkLst>
            <pc:docMk/>
            <pc:sldMk cId="0" sldId="279"/>
            <ac:picMk id="32" creationId="{C5F93E90-4379-4AAC-B021-E5FA6D974AED}"/>
          </ac:picMkLst>
        </pc:picChg>
      </pc:sldChg>
      <pc:sldChg chg="addSp delSp modSp mod setBg">
        <pc:chgData name="Husna Mehween" userId="0fcc456c8d1ea4c1" providerId="Windows Live" clId="Web-{2B890FEC-BE8C-41DB-B700-E1851BE78AE2}" dt="2023-06-05T16:08:59.128" v="376" actId="20577"/>
        <pc:sldMkLst>
          <pc:docMk/>
          <pc:sldMk cId="0" sldId="280"/>
        </pc:sldMkLst>
        <pc:spChg chg="mod">
          <ac:chgData name="Husna Mehween" userId="0fcc456c8d1ea4c1" providerId="Windows Live" clId="Web-{2B890FEC-BE8C-41DB-B700-E1851BE78AE2}" dt="2023-06-05T16:08:59.128" v="376" actId="20577"/>
          <ac:spMkLst>
            <pc:docMk/>
            <pc:sldMk cId="0" sldId="280"/>
            <ac:spMk id="2" creationId="{00000000-0000-0000-0000-000000000000}"/>
          </ac:spMkLst>
        </pc:spChg>
        <pc:spChg chg="add del">
          <ac:chgData name="Husna Mehween" userId="0fcc456c8d1ea4c1" providerId="Windows Live" clId="Web-{2B890FEC-BE8C-41DB-B700-E1851BE78AE2}" dt="2023-06-05T15:41:50.076" v="135"/>
          <ac:spMkLst>
            <pc:docMk/>
            <pc:sldMk cId="0" sldId="280"/>
            <ac:spMk id="12" creationId="{989BE678-777B-482A-A616-FEDC47B162E5}"/>
          </ac:spMkLst>
        </pc:spChg>
        <pc:spChg chg="add del">
          <ac:chgData name="Husna Mehween" userId="0fcc456c8d1ea4c1" providerId="Windows Live" clId="Web-{2B890FEC-BE8C-41DB-B700-E1851BE78AE2}" dt="2023-06-05T15:41:50.076" v="135"/>
          <ac:spMkLst>
            <pc:docMk/>
            <pc:sldMk cId="0" sldId="280"/>
            <ac:spMk id="18" creationId="{D28BE0C3-2102-4820-B88B-A448B1840D14}"/>
          </ac:spMkLst>
        </pc:spChg>
        <pc:spChg chg="add">
          <ac:chgData name="Husna Mehween" userId="0fcc456c8d1ea4c1" providerId="Windows Live" clId="Web-{2B890FEC-BE8C-41DB-B700-E1851BE78AE2}" dt="2023-06-05T15:41:50.169" v="136"/>
          <ac:spMkLst>
            <pc:docMk/>
            <pc:sldMk cId="0" sldId="280"/>
            <ac:spMk id="22" creationId="{989BE678-777B-482A-A616-FEDC47B162E5}"/>
          </ac:spMkLst>
        </pc:spChg>
        <pc:spChg chg="add">
          <ac:chgData name="Husna Mehween" userId="0fcc456c8d1ea4c1" providerId="Windows Live" clId="Web-{2B890FEC-BE8C-41DB-B700-E1851BE78AE2}" dt="2023-06-05T15:41:50.169" v="136"/>
          <ac:spMkLst>
            <pc:docMk/>
            <pc:sldMk cId="0" sldId="280"/>
            <ac:spMk id="25" creationId="{D28BE0C3-2102-4820-B88B-A448B1840D14}"/>
          </ac:spMkLst>
        </pc:spChg>
        <pc:picChg chg="add del">
          <ac:chgData name="Husna Mehween" userId="0fcc456c8d1ea4c1" providerId="Windows Live" clId="Web-{2B890FEC-BE8C-41DB-B700-E1851BE78AE2}" dt="2023-06-05T15:41:50.076" v="135"/>
          <ac:picMkLst>
            <pc:docMk/>
            <pc:sldMk cId="0" sldId="280"/>
            <ac:picMk id="4" creationId="{F1CAEDA8-32A5-15DE-A78A-83F918F25031}"/>
          </ac:picMkLst>
        </pc:picChg>
        <pc:picChg chg="add del">
          <ac:chgData name="Husna Mehween" userId="0fcc456c8d1ea4c1" providerId="Windows Live" clId="Web-{2B890FEC-BE8C-41DB-B700-E1851BE78AE2}" dt="2023-06-05T15:41:50.076" v="135"/>
          <ac:picMkLst>
            <pc:docMk/>
            <pc:sldMk cId="0" sldId="280"/>
            <ac:picMk id="8" creationId="{DF19BAF3-7E20-4B9D-B544-BABAEEA1FA75}"/>
          </ac:picMkLst>
        </pc:picChg>
        <pc:picChg chg="add del">
          <ac:chgData name="Husna Mehween" userId="0fcc456c8d1ea4c1" providerId="Windows Live" clId="Web-{2B890FEC-BE8C-41DB-B700-E1851BE78AE2}" dt="2023-06-05T15:41:50.076" v="135"/>
          <ac:picMkLst>
            <pc:docMk/>
            <pc:sldMk cId="0" sldId="280"/>
            <ac:picMk id="10" creationId="{950648F4-ABCD-4DF0-8641-76CFB2354721}"/>
          </ac:picMkLst>
        </pc:picChg>
        <pc:picChg chg="add del">
          <ac:chgData name="Husna Mehween" userId="0fcc456c8d1ea4c1" providerId="Windows Live" clId="Web-{2B890FEC-BE8C-41DB-B700-E1851BE78AE2}" dt="2023-06-05T15:41:50.076" v="135"/>
          <ac:picMkLst>
            <pc:docMk/>
            <pc:sldMk cId="0" sldId="280"/>
            <ac:picMk id="14" creationId="{CF1EB4BD-9C7E-4AA3-9681-C7EB0DA6250B}"/>
          </ac:picMkLst>
        </pc:picChg>
        <pc:picChg chg="add del">
          <ac:chgData name="Husna Mehween" userId="0fcc456c8d1ea4c1" providerId="Windows Live" clId="Web-{2B890FEC-BE8C-41DB-B700-E1851BE78AE2}" dt="2023-06-05T15:41:50.076" v="135"/>
          <ac:picMkLst>
            <pc:docMk/>
            <pc:sldMk cId="0" sldId="280"/>
            <ac:picMk id="16" creationId="{94AAE3AA-3759-4D28-B0EF-575F25A5146C}"/>
          </ac:picMkLst>
        </pc:picChg>
        <pc:picChg chg="add">
          <ac:chgData name="Husna Mehween" userId="0fcc456c8d1ea4c1" providerId="Windows Live" clId="Web-{2B890FEC-BE8C-41DB-B700-E1851BE78AE2}" dt="2023-06-05T15:41:50.169" v="136"/>
          <ac:picMkLst>
            <pc:docMk/>
            <pc:sldMk cId="0" sldId="280"/>
            <ac:picMk id="20" creationId="{DF19BAF3-7E20-4B9D-B544-BABAEEA1FA75}"/>
          </ac:picMkLst>
        </pc:picChg>
        <pc:picChg chg="add">
          <ac:chgData name="Husna Mehween" userId="0fcc456c8d1ea4c1" providerId="Windows Live" clId="Web-{2B890FEC-BE8C-41DB-B700-E1851BE78AE2}" dt="2023-06-05T15:41:50.169" v="136"/>
          <ac:picMkLst>
            <pc:docMk/>
            <pc:sldMk cId="0" sldId="280"/>
            <ac:picMk id="21" creationId="{950648F4-ABCD-4DF0-8641-76CFB2354721}"/>
          </ac:picMkLst>
        </pc:picChg>
        <pc:picChg chg="add">
          <ac:chgData name="Husna Mehween" userId="0fcc456c8d1ea4c1" providerId="Windows Live" clId="Web-{2B890FEC-BE8C-41DB-B700-E1851BE78AE2}" dt="2023-06-05T15:41:50.169" v="136"/>
          <ac:picMkLst>
            <pc:docMk/>
            <pc:sldMk cId="0" sldId="280"/>
            <ac:picMk id="23" creationId="{CF1EB4BD-9C7E-4AA3-9681-C7EB0DA6250B}"/>
          </ac:picMkLst>
        </pc:picChg>
        <pc:picChg chg="add">
          <ac:chgData name="Husna Mehween" userId="0fcc456c8d1ea4c1" providerId="Windows Live" clId="Web-{2B890FEC-BE8C-41DB-B700-E1851BE78AE2}" dt="2023-06-05T15:41:50.169" v="136"/>
          <ac:picMkLst>
            <pc:docMk/>
            <pc:sldMk cId="0" sldId="280"/>
            <ac:picMk id="24" creationId="{94AAE3AA-3759-4D28-B0EF-575F25A5146C}"/>
          </ac:picMkLst>
        </pc:picChg>
        <pc:picChg chg="add">
          <ac:chgData name="Husna Mehween" userId="0fcc456c8d1ea4c1" providerId="Windows Live" clId="Web-{2B890FEC-BE8C-41DB-B700-E1851BE78AE2}" dt="2023-06-05T15:41:50.169" v="136"/>
          <ac:picMkLst>
            <pc:docMk/>
            <pc:sldMk cId="0" sldId="280"/>
            <ac:picMk id="26" creationId="{D8D8B26E-DA3B-EBBD-65E4-E7D32E9BF331}"/>
          </ac:picMkLst>
        </pc:picChg>
      </pc:sldChg>
      <pc:sldChg chg="addSp delSp modSp mod ord modClrScheme chgLayout">
        <pc:chgData name="Husna Mehween" userId="0fcc456c8d1ea4c1" providerId="Windows Live" clId="Web-{2B890FEC-BE8C-41DB-B700-E1851BE78AE2}" dt="2023-06-05T16:09:36.535" v="381" actId="20577"/>
        <pc:sldMkLst>
          <pc:docMk/>
          <pc:sldMk cId="0" sldId="281"/>
        </pc:sldMkLst>
        <pc:spChg chg="mod">
          <ac:chgData name="Husna Mehween" userId="0fcc456c8d1ea4c1" providerId="Windows Live" clId="Web-{2B890FEC-BE8C-41DB-B700-E1851BE78AE2}" dt="2023-06-05T16:09:36.535" v="381" actId="20577"/>
          <ac:spMkLst>
            <pc:docMk/>
            <pc:sldMk cId="0" sldId="281"/>
            <ac:spMk id="2" creationId="{00000000-0000-0000-0000-000000000000}"/>
          </ac:spMkLst>
        </pc:spChg>
        <pc:spChg chg="mod">
          <ac:chgData name="Husna Mehween" userId="0fcc456c8d1ea4c1" providerId="Windows Live" clId="Web-{2B890FEC-BE8C-41DB-B700-E1851BE78AE2}" dt="2023-06-05T15:52:24.027" v="219" actId="1076"/>
          <ac:spMkLst>
            <pc:docMk/>
            <pc:sldMk cId="0" sldId="281"/>
            <ac:spMk id="3" creationId="{00000000-0000-0000-0000-000000000000}"/>
          </ac:spMkLst>
        </pc:spChg>
        <pc:spChg chg="mod">
          <ac:chgData name="Husna Mehween" userId="0fcc456c8d1ea4c1" providerId="Windows Live" clId="Web-{2B890FEC-BE8C-41DB-B700-E1851BE78AE2}" dt="2023-06-05T15:52:05.011" v="217" actId="14100"/>
          <ac:spMkLst>
            <pc:docMk/>
            <pc:sldMk cId="0" sldId="281"/>
            <ac:spMk id="4" creationId="{00000000-0000-0000-0000-000000000000}"/>
          </ac:spMkLst>
        </pc:spChg>
        <pc:spChg chg="mod">
          <ac:chgData name="Husna Mehween" userId="0fcc456c8d1ea4c1" providerId="Windows Live" clId="Web-{2B890FEC-BE8C-41DB-B700-E1851BE78AE2}" dt="2023-06-05T15:51:18.354" v="209" actId="1076"/>
          <ac:spMkLst>
            <pc:docMk/>
            <pc:sldMk cId="0" sldId="281"/>
            <ac:spMk id="5" creationId="{00000000-0000-0000-0000-000000000000}"/>
          </ac:spMkLst>
        </pc:spChg>
        <pc:spChg chg="mod">
          <ac:chgData name="Husna Mehween" userId="0fcc456c8d1ea4c1" providerId="Windows Live" clId="Web-{2B890FEC-BE8C-41DB-B700-E1851BE78AE2}" dt="2023-06-05T15:52:10.949" v="218" actId="1076"/>
          <ac:spMkLst>
            <pc:docMk/>
            <pc:sldMk cId="0" sldId="281"/>
            <ac:spMk id="6" creationId="{00000000-0000-0000-0000-000000000000}"/>
          </ac:spMkLst>
        </pc:spChg>
        <pc:spChg chg="mod">
          <ac:chgData name="Husna Mehween" userId="0fcc456c8d1ea4c1" providerId="Windows Live" clId="Web-{2B890FEC-BE8C-41DB-B700-E1851BE78AE2}" dt="2023-06-05T15:52:34.309" v="220" actId="1076"/>
          <ac:spMkLst>
            <pc:docMk/>
            <pc:sldMk cId="0" sldId="281"/>
            <ac:spMk id="7" creationId="{C1A22499-6F1D-8CE8-6B41-83A3BB847871}"/>
          </ac:spMkLst>
        </pc:spChg>
        <pc:spChg chg="add del mod ord">
          <ac:chgData name="Husna Mehween" userId="0fcc456c8d1ea4c1" providerId="Windows Live" clId="Web-{2B890FEC-BE8C-41DB-B700-E1851BE78AE2}" dt="2023-06-05T15:46:03.066" v="178"/>
          <ac:spMkLst>
            <pc:docMk/>
            <pc:sldMk cId="0" sldId="281"/>
            <ac:spMk id="8" creationId="{685B39C5-9E9A-868D-2CA2-A9EA86BD4918}"/>
          </ac:spMkLst>
        </pc:spChg>
        <pc:spChg chg="add del mod ord">
          <ac:chgData name="Husna Mehween" userId="0fcc456c8d1ea4c1" providerId="Windows Live" clId="Web-{2B890FEC-BE8C-41DB-B700-E1851BE78AE2}" dt="2023-06-05T15:46:03.066" v="178"/>
          <ac:spMkLst>
            <pc:docMk/>
            <pc:sldMk cId="0" sldId="281"/>
            <ac:spMk id="9" creationId="{32D1874C-2988-3DB8-0748-BE52E9FE928E}"/>
          </ac:spMkLst>
        </pc:spChg>
        <pc:spChg chg="add del mod ord">
          <ac:chgData name="Husna Mehween" userId="0fcc456c8d1ea4c1" providerId="Windows Live" clId="Web-{2B890FEC-BE8C-41DB-B700-E1851BE78AE2}" dt="2023-06-05T15:46:03.066" v="178"/>
          <ac:spMkLst>
            <pc:docMk/>
            <pc:sldMk cId="0" sldId="281"/>
            <ac:spMk id="10" creationId="{9DC84938-3316-CFC4-DB12-B55B6BAFCD97}"/>
          </ac:spMkLst>
        </pc:spChg>
      </pc:sldChg>
      <pc:sldChg chg="modSp">
        <pc:chgData name="Husna Mehween" userId="0fcc456c8d1ea4c1" providerId="Windows Live" clId="Web-{2B890FEC-BE8C-41DB-B700-E1851BE78AE2}" dt="2023-06-05T15:54:29.843" v="237" actId="14100"/>
        <pc:sldMkLst>
          <pc:docMk/>
          <pc:sldMk cId="0" sldId="282"/>
        </pc:sldMkLst>
        <pc:spChg chg="mod">
          <ac:chgData name="Husna Mehween" userId="0fcc456c8d1ea4c1" providerId="Windows Live" clId="Web-{2B890FEC-BE8C-41DB-B700-E1851BE78AE2}" dt="2023-06-05T15:54:29.843" v="237" actId="14100"/>
          <ac:spMkLst>
            <pc:docMk/>
            <pc:sldMk cId="0" sldId="282"/>
            <ac:spMk id="3" creationId="{00000000-0000-0000-0000-000000000000}"/>
          </ac:spMkLst>
        </pc:spChg>
        <pc:spChg chg="mod">
          <ac:chgData name="Husna Mehween" userId="0fcc456c8d1ea4c1" providerId="Windows Live" clId="Web-{2B890FEC-BE8C-41DB-B700-E1851BE78AE2}" dt="2023-06-05T15:54:11.467" v="236" actId="20577"/>
          <ac:spMkLst>
            <pc:docMk/>
            <pc:sldMk cId="0" sldId="282"/>
            <ac:spMk id="4" creationId="{B524D6C7-4B4C-9A6D-B75A-3E2E725D4FF8}"/>
          </ac:spMkLst>
        </pc:spChg>
      </pc:sldChg>
      <pc:sldChg chg="addSp modSp mod setBg">
        <pc:chgData name="Husna Mehween" userId="0fcc456c8d1ea4c1" providerId="Windows Live" clId="Web-{2B890FEC-BE8C-41DB-B700-E1851BE78AE2}" dt="2023-06-05T15:55:46.313" v="247" actId="20577"/>
        <pc:sldMkLst>
          <pc:docMk/>
          <pc:sldMk cId="0" sldId="297"/>
        </pc:sldMkLst>
        <pc:spChg chg="mod">
          <ac:chgData name="Husna Mehween" userId="0fcc456c8d1ea4c1" providerId="Windows Live" clId="Web-{2B890FEC-BE8C-41DB-B700-E1851BE78AE2}" dt="2023-06-05T15:55:37.985" v="241" actId="14100"/>
          <ac:spMkLst>
            <pc:docMk/>
            <pc:sldMk cId="0" sldId="297"/>
            <ac:spMk id="2" creationId="{00000000-0000-0000-0000-000000000000}"/>
          </ac:spMkLst>
        </pc:spChg>
        <pc:spChg chg="mod">
          <ac:chgData name="Husna Mehween" userId="0fcc456c8d1ea4c1" providerId="Windows Live" clId="Web-{2B890FEC-BE8C-41DB-B700-E1851BE78AE2}" dt="2023-06-05T15:55:46.313" v="247" actId="20577"/>
          <ac:spMkLst>
            <pc:docMk/>
            <pc:sldMk cId="0" sldId="297"/>
            <ac:spMk id="3" creationId="{00000000-0000-0000-0000-000000000000}"/>
          </ac:spMkLst>
        </pc:spChg>
        <pc:spChg chg="add">
          <ac:chgData name="Husna Mehween" userId="0fcc456c8d1ea4c1" providerId="Windows Live" clId="Web-{2B890FEC-BE8C-41DB-B700-E1851BE78AE2}" dt="2023-06-05T15:55:18.156" v="238"/>
          <ac:spMkLst>
            <pc:docMk/>
            <pc:sldMk cId="0" sldId="297"/>
            <ac:spMk id="10" creationId="{4309F268-A45B-4517-B03F-2774BAEFFBA6}"/>
          </ac:spMkLst>
        </pc:spChg>
        <pc:picChg chg="mod">
          <ac:chgData name="Husna Mehween" userId="0fcc456c8d1ea4c1" providerId="Windows Live" clId="Web-{2B890FEC-BE8C-41DB-B700-E1851BE78AE2}" dt="2023-06-05T15:55:18.156" v="238"/>
          <ac:picMkLst>
            <pc:docMk/>
            <pc:sldMk cId="0" sldId="297"/>
            <ac:picMk id="4" creationId="{00000000-0000-0000-0000-000000000000}"/>
          </ac:picMkLst>
        </pc:picChg>
      </pc:sldChg>
      <pc:sldChg chg="addSp modSp mod setBg setClrOvrMap">
        <pc:chgData name="Husna Mehween" userId="0fcc456c8d1ea4c1" providerId="Windows Live" clId="Web-{2B890FEC-BE8C-41DB-B700-E1851BE78AE2}" dt="2023-06-05T16:05:09.716" v="340" actId="20577"/>
        <pc:sldMkLst>
          <pc:docMk/>
          <pc:sldMk cId="0" sldId="306"/>
        </pc:sldMkLst>
        <pc:spChg chg="mod">
          <ac:chgData name="Husna Mehween" userId="0fcc456c8d1ea4c1" providerId="Windows Live" clId="Web-{2B890FEC-BE8C-41DB-B700-E1851BE78AE2}" dt="2023-06-05T16:04:43.716" v="335" actId="20577"/>
          <ac:spMkLst>
            <pc:docMk/>
            <pc:sldMk cId="0" sldId="306"/>
            <ac:spMk id="2" creationId="{00000000-0000-0000-0000-000000000000}"/>
          </ac:spMkLst>
        </pc:spChg>
        <pc:spChg chg="mod">
          <ac:chgData name="Husna Mehween" userId="0fcc456c8d1ea4c1" providerId="Windows Live" clId="Web-{2B890FEC-BE8C-41DB-B700-E1851BE78AE2}" dt="2023-06-05T16:05:09.716" v="340" actId="20577"/>
          <ac:spMkLst>
            <pc:docMk/>
            <pc:sldMk cId="0" sldId="306"/>
            <ac:spMk id="3" creationId="{00000000-0000-0000-0000-000000000000}"/>
          </ac:spMkLst>
        </pc:spChg>
        <pc:spChg chg="add">
          <ac:chgData name="Husna Mehween" userId="0fcc456c8d1ea4c1" providerId="Windows Live" clId="Web-{2B890FEC-BE8C-41DB-B700-E1851BE78AE2}" dt="2023-06-05T16:04:15.512" v="331"/>
          <ac:spMkLst>
            <pc:docMk/>
            <pc:sldMk cId="0" sldId="306"/>
            <ac:spMk id="12" creationId="{4FA533C5-33E3-4611-AF9F-72811D8B26A6}"/>
          </ac:spMkLst>
        </pc:spChg>
        <pc:spChg chg="add">
          <ac:chgData name="Husna Mehween" userId="0fcc456c8d1ea4c1" providerId="Windows Live" clId="Web-{2B890FEC-BE8C-41DB-B700-E1851BE78AE2}" dt="2023-06-05T16:04:15.512" v="331"/>
          <ac:spMkLst>
            <pc:docMk/>
            <pc:sldMk cId="0" sldId="306"/>
            <ac:spMk id="18" creationId="{87F0FDC4-AD8C-47D9-9131-623C98ADB0AE}"/>
          </ac:spMkLst>
        </pc:spChg>
        <pc:spChg chg="add">
          <ac:chgData name="Husna Mehween" userId="0fcc456c8d1ea4c1" providerId="Windows Live" clId="Web-{2B890FEC-BE8C-41DB-B700-E1851BE78AE2}" dt="2023-06-05T16:04:15.512" v="331"/>
          <ac:spMkLst>
            <pc:docMk/>
            <pc:sldMk cId="0" sldId="306"/>
            <ac:spMk id="20" creationId="{052BEFF1-896C-45B1-B02C-96A6A1BC389A}"/>
          </ac:spMkLst>
        </pc:spChg>
        <pc:spChg chg="add">
          <ac:chgData name="Husna Mehween" userId="0fcc456c8d1ea4c1" providerId="Windows Live" clId="Web-{2B890FEC-BE8C-41DB-B700-E1851BE78AE2}" dt="2023-06-05T16:04:15.512" v="331"/>
          <ac:spMkLst>
            <pc:docMk/>
            <pc:sldMk cId="0" sldId="306"/>
            <ac:spMk id="22" creationId="{BB237A14-61B1-4C00-A670-5D8D68A8668E}"/>
          </ac:spMkLst>
        </pc:spChg>
        <pc:spChg chg="add">
          <ac:chgData name="Husna Mehween" userId="0fcc456c8d1ea4c1" providerId="Windows Live" clId="Web-{2B890FEC-BE8C-41DB-B700-E1851BE78AE2}" dt="2023-06-05T16:04:15.512" v="331"/>
          <ac:spMkLst>
            <pc:docMk/>
            <pc:sldMk cId="0" sldId="306"/>
            <ac:spMk id="24" creationId="{8598F259-6F54-47A3-8D13-1603D786A328}"/>
          </ac:spMkLst>
        </pc:spChg>
        <pc:spChg chg="add">
          <ac:chgData name="Husna Mehween" userId="0fcc456c8d1ea4c1" providerId="Windows Live" clId="Web-{2B890FEC-BE8C-41DB-B700-E1851BE78AE2}" dt="2023-06-05T16:04:15.512" v="331"/>
          <ac:spMkLst>
            <pc:docMk/>
            <pc:sldMk cId="0" sldId="306"/>
            <ac:spMk id="26" creationId="{0BA768A8-4FED-4ED8-9E46-6BE72188ECD2}"/>
          </ac:spMkLst>
        </pc:spChg>
        <pc:picChg chg="add">
          <ac:chgData name="Husna Mehween" userId="0fcc456c8d1ea4c1" providerId="Windows Live" clId="Web-{2B890FEC-BE8C-41DB-B700-E1851BE78AE2}" dt="2023-06-05T16:04:15.512" v="331"/>
          <ac:picMkLst>
            <pc:docMk/>
            <pc:sldMk cId="0" sldId="306"/>
            <ac:picMk id="8" creationId="{91B28F63-CF00-448F-B141-FE33C33B1891}"/>
          </ac:picMkLst>
        </pc:picChg>
        <pc:picChg chg="add">
          <ac:chgData name="Husna Mehween" userId="0fcc456c8d1ea4c1" providerId="Windows Live" clId="Web-{2B890FEC-BE8C-41DB-B700-E1851BE78AE2}" dt="2023-06-05T16:04:15.512" v="331"/>
          <ac:picMkLst>
            <pc:docMk/>
            <pc:sldMk cId="0" sldId="306"/>
            <ac:picMk id="10" creationId="{2AE609E2-8522-44E4-9077-980E5BCF3E14}"/>
          </ac:picMkLst>
        </pc:picChg>
        <pc:picChg chg="add">
          <ac:chgData name="Husna Mehween" userId="0fcc456c8d1ea4c1" providerId="Windows Live" clId="Web-{2B890FEC-BE8C-41DB-B700-E1851BE78AE2}" dt="2023-06-05T16:04:15.512" v="331"/>
          <ac:picMkLst>
            <pc:docMk/>
            <pc:sldMk cId="0" sldId="306"/>
            <ac:picMk id="14" creationId="{8949AD42-25FD-4C3D-9EEE-B7FEC5809988}"/>
          </ac:picMkLst>
        </pc:picChg>
        <pc:picChg chg="add">
          <ac:chgData name="Husna Mehween" userId="0fcc456c8d1ea4c1" providerId="Windows Live" clId="Web-{2B890FEC-BE8C-41DB-B700-E1851BE78AE2}" dt="2023-06-05T16:04:15.512" v="331"/>
          <ac:picMkLst>
            <pc:docMk/>
            <pc:sldMk cId="0" sldId="306"/>
            <ac:picMk id="16" creationId="{6AC7D913-60B7-4603-881B-831DA5D3A940}"/>
          </ac:picMkLst>
        </pc:picChg>
      </pc:sldChg>
      <pc:sldChg chg="modSp">
        <pc:chgData name="Husna Mehween" userId="0fcc456c8d1ea4c1" providerId="Windows Live" clId="Web-{2B890FEC-BE8C-41DB-B700-E1851BE78AE2}" dt="2023-06-05T16:03:06.995" v="317" actId="14100"/>
        <pc:sldMkLst>
          <pc:docMk/>
          <pc:sldMk cId="0" sldId="307"/>
        </pc:sldMkLst>
        <pc:spChg chg="mod">
          <ac:chgData name="Husna Mehween" userId="0fcc456c8d1ea4c1" providerId="Windows Live" clId="Web-{2B890FEC-BE8C-41DB-B700-E1851BE78AE2}" dt="2023-06-05T16:02:51.494" v="315" actId="20577"/>
          <ac:spMkLst>
            <pc:docMk/>
            <pc:sldMk cId="0" sldId="307"/>
            <ac:spMk id="2" creationId="{00000000-0000-0000-0000-000000000000}"/>
          </ac:spMkLst>
        </pc:spChg>
        <pc:spChg chg="mod">
          <ac:chgData name="Husna Mehween" userId="0fcc456c8d1ea4c1" providerId="Windows Live" clId="Web-{2B890FEC-BE8C-41DB-B700-E1851BE78AE2}" dt="2023-06-05T16:03:06.995" v="317" actId="14100"/>
          <ac:spMkLst>
            <pc:docMk/>
            <pc:sldMk cId="0" sldId="307"/>
            <ac:spMk id="3" creationId="{00000000-0000-0000-0000-000000000000}"/>
          </ac:spMkLst>
        </pc:spChg>
      </pc:sldChg>
      <pc:sldChg chg="addSp delSp modSp mod modClrScheme chgLayout">
        <pc:chgData name="Husna Mehween" userId="0fcc456c8d1ea4c1" providerId="Windows Live" clId="Web-{2B890FEC-BE8C-41DB-B700-E1851BE78AE2}" dt="2023-06-05T16:02:10.212" v="304" actId="1076"/>
        <pc:sldMkLst>
          <pc:docMk/>
          <pc:sldMk cId="0" sldId="308"/>
        </pc:sldMkLst>
        <pc:spChg chg="mod">
          <ac:chgData name="Husna Mehween" userId="0fcc456c8d1ea4c1" providerId="Windows Live" clId="Web-{2B890FEC-BE8C-41DB-B700-E1851BE78AE2}" dt="2023-06-05T16:02:10.212" v="304" actId="1076"/>
          <ac:spMkLst>
            <pc:docMk/>
            <pc:sldMk cId="0" sldId="308"/>
            <ac:spMk id="2" creationId="{00000000-0000-0000-0000-000000000000}"/>
          </ac:spMkLst>
        </pc:spChg>
        <pc:spChg chg="add del mod ord">
          <ac:chgData name="Husna Mehween" userId="0fcc456c8d1ea4c1" providerId="Windows Live" clId="Web-{2B890FEC-BE8C-41DB-B700-E1851BE78AE2}" dt="2023-06-05T15:57:16.768" v="256"/>
          <ac:spMkLst>
            <pc:docMk/>
            <pc:sldMk cId="0" sldId="308"/>
            <ac:spMk id="3" creationId="{9A7A6D05-7A90-E677-EE80-8F00CA9A75EB}"/>
          </ac:spMkLst>
        </pc:spChg>
        <pc:spChg chg="add del mod ord">
          <ac:chgData name="Husna Mehween" userId="0fcc456c8d1ea4c1" providerId="Windows Live" clId="Web-{2B890FEC-BE8C-41DB-B700-E1851BE78AE2}" dt="2023-06-05T15:57:16.768" v="256"/>
          <ac:spMkLst>
            <pc:docMk/>
            <pc:sldMk cId="0" sldId="308"/>
            <ac:spMk id="4" creationId="{319FA86D-3A5C-1144-001C-2461F30D67C8}"/>
          </ac:spMkLst>
        </pc:spChg>
        <pc:spChg chg="add mod">
          <ac:chgData name="Husna Mehween" userId="0fcc456c8d1ea4c1" providerId="Windows Live" clId="Web-{2B890FEC-BE8C-41DB-B700-E1851BE78AE2}" dt="2023-06-05T16:00:14.288" v="288" actId="20577"/>
          <ac:spMkLst>
            <pc:docMk/>
            <pc:sldMk cId="0" sldId="308"/>
            <ac:spMk id="5" creationId="{C120F186-3D28-F425-E34A-635EE2346DCD}"/>
          </ac:spMkLst>
        </pc:spChg>
      </pc:sldChg>
      <pc:sldChg chg="modSp">
        <pc:chgData name="Husna Mehween" userId="0fcc456c8d1ea4c1" providerId="Windows Live" clId="Web-{2B890FEC-BE8C-41DB-B700-E1851BE78AE2}" dt="2023-06-05T16:01:39.290" v="303" actId="14100"/>
        <pc:sldMkLst>
          <pc:docMk/>
          <pc:sldMk cId="0" sldId="309"/>
        </pc:sldMkLst>
        <pc:spChg chg="mod">
          <ac:chgData name="Husna Mehween" userId="0fcc456c8d1ea4c1" providerId="Windows Live" clId="Web-{2B890FEC-BE8C-41DB-B700-E1851BE78AE2}" dt="2023-06-05T16:01:39.290" v="303" actId="14100"/>
          <ac:spMkLst>
            <pc:docMk/>
            <pc:sldMk cId="0" sldId="309"/>
            <ac:spMk id="2" creationId="{00000000-0000-0000-0000-000000000000}"/>
          </ac:spMkLst>
        </pc:spChg>
      </pc:sldChg>
      <pc:sldChg chg="modSp">
        <pc:chgData name="Husna Mehween" userId="0fcc456c8d1ea4c1" providerId="Windows Live" clId="Web-{2B890FEC-BE8C-41DB-B700-E1851BE78AE2}" dt="2023-06-05T15:21:11.079" v="8" actId="14100"/>
        <pc:sldMkLst>
          <pc:docMk/>
          <pc:sldMk cId="450265139" sldId="310"/>
        </pc:sldMkLst>
        <pc:spChg chg="mod">
          <ac:chgData name="Husna Mehween" userId="0fcc456c8d1ea4c1" providerId="Windows Live" clId="Web-{2B890FEC-BE8C-41DB-B700-E1851BE78AE2}" dt="2023-06-05T15:20:57.517" v="7" actId="14100"/>
          <ac:spMkLst>
            <pc:docMk/>
            <pc:sldMk cId="450265139" sldId="310"/>
            <ac:spMk id="2" creationId="{D79A7A74-4FFF-650A-916A-DD7F00034710}"/>
          </ac:spMkLst>
        </pc:spChg>
        <pc:spChg chg="mod">
          <ac:chgData name="Husna Mehween" userId="0fcc456c8d1ea4c1" providerId="Windows Live" clId="Web-{2B890FEC-BE8C-41DB-B700-E1851BE78AE2}" dt="2023-06-05T15:21:11.079" v="8" actId="14100"/>
          <ac:spMkLst>
            <pc:docMk/>
            <pc:sldMk cId="450265139" sldId="310"/>
            <ac:spMk id="3" creationId="{3F6DA4A6-F7DD-44FE-EE6D-3B23A59F5296}"/>
          </ac:spMkLst>
        </pc:spChg>
        <pc:picChg chg="mod">
          <ac:chgData name="Husna Mehween" userId="0fcc456c8d1ea4c1" providerId="Windows Live" clId="Web-{2B890FEC-BE8C-41DB-B700-E1851BE78AE2}" dt="2023-06-05T15:20:38.579" v="5" actId="1076"/>
          <ac:picMkLst>
            <pc:docMk/>
            <pc:sldMk cId="450265139" sldId="310"/>
            <ac:picMk id="7" creationId="{789098D3-C2E0-1912-E230-BAD7EAC676C5}"/>
          </ac:picMkLst>
        </pc:picChg>
      </pc:sldChg>
      <pc:sldChg chg="addSp delSp modSp">
        <pc:chgData name="Husna Mehween" userId="0fcc456c8d1ea4c1" providerId="Windows Live" clId="Web-{2B890FEC-BE8C-41DB-B700-E1851BE78AE2}" dt="2023-06-05T15:21:52.502" v="9"/>
        <pc:sldMkLst>
          <pc:docMk/>
          <pc:sldMk cId="149557327" sldId="311"/>
        </pc:sldMkLst>
        <pc:spChg chg="mod">
          <ac:chgData name="Husna Mehween" userId="0fcc456c8d1ea4c1" providerId="Windows Live" clId="Web-{2B890FEC-BE8C-41DB-B700-E1851BE78AE2}" dt="2023-06-05T15:21:52.502" v="9"/>
          <ac:spMkLst>
            <pc:docMk/>
            <pc:sldMk cId="149557327" sldId="311"/>
            <ac:spMk id="2" creationId="{6268805F-72A4-7CA4-9986-9405EB43D1C8}"/>
          </ac:spMkLst>
        </pc:spChg>
        <pc:spChg chg="mod">
          <ac:chgData name="Husna Mehween" userId="0fcc456c8d1ea4c1" providerId="Windows Live" clId="Web-{2B890FEC-BE8C-41DB-B700-E1851BE78AE2}" dt="2023-06-05T15:21:52.502" v="9"/>
          <ac:spMkLst>
            <pc:docMk/>
            <pc:sldMk cId="149557327" sldId="311"/>
            <ac:spMk id="3" creationId="{FB40B839-FAD2-36C3-35AE-4986B65BEE7C}"/>
          </ac:spMkLst>
        </pc:spChg>
        <pc:spChg chg="del">
          <ac:chgData name="Husna Mehween" userId="0fcc456c8d1ea4c1" providerId="Windows Live" clId="Web-{2B890FEC-BE8C-41DB-B700-E1851BE78AE2}" dt="2023-06-05T15:21:52.502" v="9"/>
          <ac:spMkLst>
            <pc:docMk/>
            <pc:sldMk cId="149557327" sldId="311"/>
            <ac:spMk id="16" creationId="{DDBA86CC-34C3-43C1-B328-62490FE69046}"/>
          </ac:spMkLst>
        </pc:spChg>
        <pc:spChg chg="del">
          <ac:chgData name="Husna Mehween" userId="0fcc456c8d1ea4c1" providerId="Windows Live" clId="Web-{2B890FEC-BE8C-41DB-B700-E1851BE78AE2}" dt="2023-06-05T15:21:52.502" v="9"/>
          <ac:spMkLst>
            <pc:docMk/>
            <pc:sldMk cId="149557327" sldId="311"/>
            <ac:spMk id="17" creationId="{9CF4C9D6-90BC-48A0-91E8-0F0373CA11B5}"/>
          </ac:spMkLst>
        </pc:spChg>
        <pc:spChg chg="add">
          <ac:chgData name="Husna Mehween" userId="0fcc456c8d1ea4c1" providerId="Windows Live" clId="Web-{2B890FEC-BE8C-41DB-B700-E1851BE78AE2}" dt="2023-06-05T15:21:52.502" v="9"/>
          <ac:spMkLst>
            <pc:docMk/>
            <pc:sldMk cId="149557327" sldId="311"/>
            <ac:spMk id="22" creationId="{923E8915-D2AA-4327-A45A-972C3CA9574B}"/>
          </ac:spMkLst>
        </pc:spChg>
        <pc:spChg chg="add">
          <ac:chgData name="Husna Mehween" userId="0fcc456c8d1ea4c1" providerId="Windows Live" clId="Web-{2B890FEC-BE8C-41DB-B700-E1851BE78AE2}" dt="2023-06-05T15:21:52.502" v="9"/>
          <ac:spMkLst>
            <pc:docMk/>
            <pc:sldMk cId="149557327" sldId="311"/>
            <ac:spMk id="24" creationId="{8302FC3C-9804-4950-B721-5FD704BA6065}"/>
          </ac:spMkLst>
        </pc:spChg>
        <pc:spChg chg="add">
          <ac:chgData name="Husna Mehween" userId="0fcc456c8d1ea4c1" providerId="Windows Live" clId="Web-{2B890FEC-BE8C-41DB-B700-E1851BE78AE2}" dt="2023-06-05T15:21:52.502" v="9"/>
          <ac:spMkLst>
            <pc:docMk/>
            <pc:sldMk cId="149557327" sldId="311"/>
            <ac:spMk id="30" creationId="{F3798573-F27B-47EB-8EA4-7EE34954C2D6}"/>
          </ac:spMkLst>
        </pc:spChg>
        <pc:picChg chg="add">
          <ac:chgData name="Husna Mehween" userId="0fcc456c8d1ea4c1" providerId="Windows Live" clId="Web-{2B890FEC-BE8C-41DB-B700-E1851BE78AE2}" dt="2023-06-05T15:21:52.502" v="9"/>
          <ac:picMkLst>
            <pc:docMk/>
            <pc:sldMk cId="149557327" sldId="311"/>
            <ac:picMk id="28" creationId="{3BC6EBB2-9BDC-4075-BA6B-43A9FBF9C86C}"/>
          </ac:picMkLst>
        </pc:picChg>
        <pc:cxnChg chg="add">
          <ac:chgData name="Husna Mehween" userId="0fcc456c8d1ea4c1" providerId="Windows Live" clId="Web-{2B890FEC-BE8C-41DB-B700-E1851BE78AE2}" dt="2023-06-05T15:21:52.502" v="9"/>
          <ac:cxnSpMkLst>
            <pc:docMk/>
            <pc:sldMk cId="149557327" sldId="311"/>
            <ac:cxnSpMk id="26" creationId="{6B9695BD-ECF6-49CA-8877-8C493193C65D}"/>
          </ac:cxnSpMkLst>
        </pc:cxnChg>
      </pc:sldChg>
      <pc:sldChg chg="addSp modSp mod setBg addAnim">
        <pc:chgData name="Husna Mehween" userId="0fcc456c8d1ea4c1" providerId="Windows Live" clId="Web-{2B890FEC-BE8C-41DB-B700-E1851BE78AE2}" dt="2023-06-05T15:56:14.330" v="251"/>
        <pc:sldMkLst>
          <pc:docMk/>
          <pc:sldMk cId="3981008859" sldId="312"/>
        </pc:sldMkLst>
        <pc:spChg chg="mod">
          <ac:chgData name="Husna Mehween" userId="0fcc456c8d1ea4c1" providerId="Windows Live" clId="Web-{2B890FEC-BE8C-41DB-B700-E1851BE78AE2}" dt="2023-06-05T15:56:14.330" v="250"/>
          <ac:spMkLst>
            <pc:docMk/>
            <pc:sldMk cId="3981008859" sldId="312"/>
            <ac:spMk id="2" creationId="{297312AE-9FB7-50F6-8CB9-209999912746}"/>
          </ac:spMkLst>
        </pc:spChg>
        <pc:spChg chg="add">
          <ac:chgData name="Husna Mehween" userId="0fcc456c8d1ea4c1" providerId="Windows Live" clId="Web-{2B890FEC-BE8C-41DB-B700-E1851BE78AE2}" dt="2023-06-05T15:56:14.330" v="250"/>
          <ac:spMkLst>
            <pc:docMk/>
            <pc:sldMk cId="3981008859" sldId="312"/>
            <ac:spMk id="11" creationId="{4FA533C5-33E3-4611-AF9F-72811D8B26A6}"/>
          </ac:spMkLst>
        </pc:spChg>
        <pc:spChg chg="add">
          <ac:chgData name="Husna Mehween" userId="0fcc456c8d1ea4c1" providerId="Windows Live" clId="Web-{2B890FEC-BE8C-41DB-B700-E1851BE78AE2}" dt="2023-06-05T15:56:14.330" v="250"/>
          <ac:spMkLst>
            <pc:docMk/>
            <pc:sldMk cId="3981008859" sldId="312"/>
            <ac:spMk id="17" creationId="{87F0FDC4-AD8C-47D9-9131-623C98ADB0AE}"/>
          </ac:spMkLst>
        </pc:spChg>
        <pc:spChg chg="add">
          <ac:chgData name="Husna Mehween" userId="0fcc456c8d1ea4c1" providerId="Windows Live" clId="Web-{2B890FEC-BE8C-41DB-B700-E1851BE78AE2}" dt="2023-06-05T15:56:14.330" v="250"/>
          <ac:spMkLst>
            <pc:docMk/>
            <pc:sldMk cId="3981008859" sldId="312"/>
            <ac:spMk id="19" creationId="{DDCA251B-4F28-43A9-A5FD-47101E24C81F}"/>
          </ac:spMkLst>
        </pc:spChg>
        <pc:spChg chg="add">
          <ac:chgData name="Husna Mehween" userId="0fcc456c8d1ea4c1" providerId="Windows Live" clId="Web-{2B890FEC-BE8C-41DB-B700-E1851BE78AE2}" dt="2023-06-05T15:56:14.330" v="250"/>
          <ac:spMkLst>
            <pc:docMk/>
            <pc:sldMk cId="3981008859" sldId="312"/>
            <ac:spMk id="21" creationId="{27B3E067-68A1-4E6F-8B2A-DF0DC2803F92}"/>
          </ac:spMkLst>
        </pc:spChg>
        <pc:spChg chg="add">
          <ac:chgData name="Husna Mehween" userId="0fcc456c8d1ea4c1" providerId="Windows Live" clId="Web-{2B890FEC-BE8C-41DB-B700-E1851BE78AE2}" dt="2023-06-05T15:56:14.330" v="250"/>
          <ac:spMkLst>
            <pc:docMk/>
            <pc:sldMk cId="3981008859" sldId="312"/>
            <ac:spMk id="23" creationId="{148F0EEF-7B63-4EC4-96D4-6AFBF46B1A58}"/>
          </ac:spMkLst>
        </pc:spChg>
        <pc:spChg chg="add">
          <ac:chgData name="Husna Mehween" userId="0fcc456c8d1ea4c1" providerId="Windows Live" clId="Web-{2B890FEC-BE8C-41DB-B700-E1851BE78AE2}" dt="2023-06-05T15:56:14.330" v="250"/>
          <ac:spMkLst>
            <pc:docMk/>
            <pc:sldMk cId="3981008859" sldId="312"/>
            <ac:spMk id="25" creationId="{4FB5E673-6D85-4457-A048-FD09048DCECA}"/>
          </ac:spMkLst>
        </pc:spChg>
        <pc:picChg chg="add">
          <ac:chgData name="Husna Mehween" userId="0fcc456c8d1ea4c1" providerId="Windows Live" clId="Web-{2B890FEC-BE8C-41DB-B700-E1851BE78AE2}" dt="2023-06-05T15:56:14.330" v="250"/>
          <ac:picMkLst>
            <pc:docMk/>
            <pc:sldMk cId="3981008859" sldId="312"/>
            <ac:picMk id="7" creationId="{91B28F63-CF00-448F-B141-FE33C33B1891}"/>
          </ac:picMkLst>
        </pc:picChg>
        <pc:picChg chg="add">
          <ac:chgData name="Husna Mehween" userId="0fcc456c8d1ea4c1" providerId="Windows Live" clId="Web-{2B890FEC-BE8C-41DB-B700-E1851BE78AE2}" dt="2023-06-05T15:56:14.330" v="250"/>
          <ac:picMkLst>
            <pc:docMk/>
            <pc:sldMk cId="3981008859" sldId="312"/>
            <ac:picMk id="9" creationId="{2AE609E2-8522-44E4-9077-980E5BCF3E14}"/>
          </ac:picMkLst>
        </pc:picChg>
        <pc:picChg chg="add">
          <ac:chgData name="Husna Mehween" userId="0fcc456c8d1ea4c1" providerId="Windows Live" clId="Web-{2B890FEC-BE8C-41DB-B700-E1851BE78AE2}" dt="2023-06-05T15:56:14.330" v="250"/>
          <ac:picMkLst>
            <pc:docMk/>
            <pc:sldMk cId="3981008859" sldId="312"/>
            <ac:picMk id="13" creationId="{8949AD42-25FD-4C3D-9EEE-B7FEC5809988}"/>
          </ac:picMkLst>
        </pc:picChg>
        <pc:picChg chg="add">
          <ac:chgData name="Husna Mehween" userId="0fcc456c8d1ea4c1" providerId="Windows Live" clId="Web-{2B890FEC-BE8C-41DB-B700-E1851BE78AE2}" dt="2023-06-05T15:56:14.330" v="250"/>
          <ac:picMkLst>
            <pc:docMk/>
            <pc:sldMk cId="3981008859" sldId="312"/>
            <ac:picMk id="15" creationId="{6AC7D913-60B7-4603-881B-831DA5D3A940}"/>
          </ac:picMkLst>
        </pc:picChg>
      </pc:sldChg>
      <pc:sldChg chg="addSp modSp new del mod modClrScheme chgLayout">
        <pc:chgData name="Husna Mehween" userId="0fcc456c8d1ea4c1" providerId="Windows Live" clId="Web-{2B890FEC-BE8C-41DB-B700-E1851BE78AE2}" dt="2023-06-05T15:58:46.755" v="266"/>
        <pc:sldMkLst>
          <pc:docMk/>
          <pc:sldMk cId="616209855" sldId="313"/>
        </pc:sldMkLst>
        <pc:spChg chg="add mod">
          <ac:chgData name="Husna Mehween" userId="0fcc456c8d1ea4c1" providerId="Windows Live" clId="Web-{2B890FEC-BE8C-41DB-B700-E1851BE78AE2}" dt="2023-06-05T15:58:09.301" v="263" actId="1076"/>
          <ac:spMkLst>
            <pc:docMk/>
            <pc:sldMk cId="616209855" sldId="313"/>
            <ac:spMk id="2" creationId="{FDD8DA14-1CAD-3BC1-1246-959A0155DAAF}"/>
          </ac:spMkLst>
        </pc:spChg>
        <pc:spChg chg="add mod">
          <ac:chgData name="Husna Mehween" userId="0fcc456c8d1ea4c1" providerId="Windows Live" clId="Web-{2B890FEC-BE8C-41DB-B700-E1851BE78AE2}" dt="2023-06-05T15:58:17.160" v="265" actId="14100"/>
          <ac:spMkLst>
            <pc:docMk/>
            <pc:sldMk cId="616209855" sldId="313"/>
            <ac:spMk id="3" creationId="{04ADFE5F-0D67-AA2D-7B69-7F3B565874D5}"/>
          </ac:spMkLst>
        </pc:spChg>
      </pc:sldChg>
      <pc:sldChg chg="addSp modSp new del mod modClrScheme chgLayout">
        <pc:chgData name="Husna Mehween" userId="0fcc456c8d1ea4c1" providerId="Windows Live" clId="Web-{2B890FEC-BE8C-41DB-B700-E1851BE78AE2}" dt="2023-06-05T15:48:33.303" v="188"/>
        <pc:sldMkLst>
          <pc:docMk/>
          <pc:sldMk cId="1336338234" sldId="313"/>
        </pc:sldMkLst>
        <pc:spChg chg="add mod ord">
          <ac:chgData name="Husna Mehween" userId="0fcc456c8d1ea4c1" providerId="Windows Live" clId="Web-{2B890FEC-BE8C-41DB-B700-E1851BE78AE2}" dt="2023-06-05T15:47:17.739" v="183"/>
          <ac:spMkLst>
            <pc:docMk/>
            <pc:sldMk cId="1336338234" sldId="313"/>
            <ac:spMk id="2" creationId="{50377685-3775-8C0A-8A63-DCE970E3DD6D}"/>
          </ac:spMkLst>
        </pc:spChg>
        <pc:spChg chg="add mod ord">
          <ac:chgData name="Husna Mehween" userId="0fcc456c8d1ea4c1" providerId="Windows Live" clId="Web-{2B890FEC-BE8C-41DB-B700-E1851BE78AE2}" dt="2023-06-05T15:48:02.740" v="187" actId="20577"/>
          <ac:spMkLst>
            <pc:docMk/>
            <pc:sldMk cId="1336338234" sldId="313"/>
            <ac:spMk id="3" creationId="{EDB1D413-E444-BAA7-46D5-9696DCB70032}"/>
          </ac:spMkLst>
        </pc:spChg>
        <pc:spChg chg="add mod ord">
          <ac:chgData name="Husna Mehween" userId="0fcc456c8d1ea4c1" providerId="Windows Live" clId="Web-{2B890FEC-BE8C-41DB-B700-E1851BE78AE2}" dt="2023-06-05T15:47:17.739" v="183"/>
          <ac:spMkLst>
            <pc:docMk/>
            <pc:sldMk cId="1336338234" sldId="313"/>
            <ac:spMk id="4" creationId="{16D6B836-E8EB-107E-3A98-C86DB886838D}"/>
          </ac:spMkLst>
        </pc:spChg>
        <pc:spChg chg="add mod ord">
          <ac:chgData name="Husna Mehween" userId="0fcc456c8d1ea4c1" providerId="Windows Live" clId="Web-{2B890FEC-BE8C-41DB-B700-E1851BE78AE2}" dt="2023-06-05T15:47:34.740" v="184" actId="20577"/>
          <ac:spMkLst>
            <pc:docMk/>
            <pc:sldMk cId="1336338234" sldId="313"/>
            <ac:spMk id="5" creationId="{CD622BB3-EBEB-501D-D053-C435601D46B3}"/>
          </ac:spMkLst>
        </pc:spChg>
        <pc:spChg chg="add mod ord">
          <ac:chgData name="Husna Mehween" userId="0fcc456c8d1ea4c1" providerId="Windows Live" clId="Web-{2B890FEC-BE8C-41DB-B700-E1851BE78AE2}" dt="2023-06-05T15:47:48.099" v="185" actId="20577"/>
          <ac:spMkLst>
            <pc:docMk/>
            <pc:sldMk cId="1336338234" sldId="313"/>
            <ac:spMk id="6" creationId="{AD54E38A-EFB0-8D73-DEE6-52276F00B0EB}"/>
          </ac:spMkLst>
        </pc:spChg>
      </pc:sldChg>
      <pc:sldChg chg="new del">
        <pc:chgData name="Husna Mehween" userId="0fcc456c8d1ea4c1" providerId="Windows Live" clId="Web-{2B890FEC-BE8C-41DB-B700-E1851BE78AE2}" dt="2023-06-05T15:52:57.637" v="221"/>
        <pc:sldMkLst>
          <pc:docMk/>
          <pc:sldMk cId="1508672258" sldId="314"/>
        </pc:sldMkLst>
      </pc:sldChg>
    </pc:docChg>
  </pc:docChgLst>
  <pc:docChgLst>
    <pc:chgData name="Husna Mehween" userId="0fcc456c8d1ea4c1" providerId="Windows Live" clId="Web-{0CAACE4F-159B-412C-9429-65F77841E0D2}"/>
    <pc:docChg chg="delSld modSld">
      <pc:chgData name="Husna Mehween" userId="0fcc456c8d1ea4c1" providerId="Windows Live" clId="Web-{0CAACE4F-159B-412C-9429-65F77841E0D2}" dt="2023-06-24T05:59:58.209" v="122"/>
      <pc:docMkLst>
        <pc:docMk/>
      </pc:docMkLst>
      <pc:sldChg chg="modSp">
        <pc:chgData name="Husna Mehween" userId="0fcc456c8d1ea4c1" providerId="Windows Live" clId="Web-{0CAACE4F-159B-412C-9429-65F77841E0D2}" dt="2023-06-24T05:59:32.161" v="121" actId="20577"/>
        <pc:sldMkLst>
          <pc:docMk/>
          <pc:sldMk cId="0" sldId="257"/>
        </pc:sldMkLst>
        <pc:spChg chg="mod">
          <ac:chgData name="Husna Mehween" userId="0fcc456c8d1ea4c1" providerId="Windows Live" clId="Web-{0CAACE4F-159B-412C-9429-65F77841E0D2}" dt="2023-06-24T05:59:32.161" v="121" actId="20577"/>
          <ac:spMkLst>
            <pc:docMk/>
            <pc:sldMk cId="0" sldId="257"/>
            <ac:spMk id="2" creationId="{00000000-0000-0000-0000-000000000000}"/>
          </ac:spMkLst>
        </pc:spChg>
      </pc:sldChg>
      <pc:sldChg chg="modSp">
        <pc:chgData name="Husna Mehween" userId="0fcc456c8d1ea4c1" providerId="Windows Live" clId="Web-{0CAACE4F-159B-412C-9429-65F77841E0D2}" dt="2023-06-24T05:58:26.034" v="117" actId="20577"/>
        <pc:sldMkLst>
          <pc:docMk/>
          <pc:sldMk cId="0" sldId="265"/>
        </pc:sldMkLst>
        <pc:spChg chg="mod">
          <ac:chgData name="Husna Mehween" userId="0fcc456c8d1ea4c1" providerId="Windows Live" clId="Web-{0CAACE4F-159B-412C-9429-65F77841E0D2}" dt="2023-06-24T05:58:26.034" v="117" actId="20577"/>
          <ac:spMkLst>
            <pc:docMk/>
            <pc:sldMk cId="0" sldId="265"/>
            <ac:spMk id="2" creationId="{00000000-0000-0000-0000-000000000000}"/>
          </ac:spMkLst>
        </pc:spChg>
      </pc:sldChg>
      <pc:sldChg chg="modSp">
        <pc:chgData name="Husna Mehween" userId="0fcc456c8d1ea4c1" providerId="Windows Live" clId="Web-{0CAACE4F-159B-412C-9429-65F77841E0D2}" dt="2023-06-24T05:55:42.654" v="111" actId="20577"/>
        <pc:sldMkLst>
          <pc:docMk/>
          <pc:sldMk cId="0" sldId="268"/>
        </pc:sldMkLst>
        <pc:spChg chg="mod">
          <ac:chgData name="Husna Mehween" userId="0fcc456c8d1ea4c1" providerId="Windows Live" clId="Web-{0CAACE4F-159B-412C-9429-65F77841E0D2}" dt="2023-06-24T05:55:42.654" v="111" actId="20577"/>
          <ac:spMkLst>
            <pc:docMk/>
            <pc:sldMk cId="0" sldId="268"/>
            <ac:spMk id="2" creationId="{00000000-0000-0000-0000-000000000000}"/>
          </ac:spMkLst>
        </pc:spChg>
      </pc:sldChg>
      <pc:sldChg chg="modSp">
        <pc:chgData name="Husna Mehween" userId="0fcc456c8d1ea4c1" providerId="Windows Live" clId="Web-{0CAACE4F-159B-412C-9429-65F77841E0D2}" dt="2023-06-24T05:40:33.721" v="50" actId="20577"/>
        <pc:sldMkLst>
          <pc:docMk/>
          <pc:sldMk cId="0" sldId="269"/>
        </pc:sldMkLst>
        <pc:spChg chg="mod">
          <ac:chgData name="Husna Mehween" userId="0fcc456c8d1ea4c1" providerId="Windows Live" clId="Web-{0CAACE4F-159B-412C-9429-65F77841E0D2}" dt="2023-06-24T05:40:33.721" v="50" actId="20577"/>
          <ac:spMkLst>
            <pc:docMk/>
            <pc:sldMk cId="0" sldId="269"/>
            <ac:spMk id="2" creationId="{00000000-0000-0000-0000-000000000000}"/>
          </ac:spMkLst>
        </pc:spChg>
      </pc:sldChg>
      <pc:sldChg chg="modSp">
        <pc:chgData name="Husna Mehween" userId="0fcc456c8d1ea4c1" providerId="Windows Live" clId="Web-{0CAACE4F-159B-412C-9429-65F77841E0D2}" dt="2023-06-24T05:41:37.113" v="77" actId="20577"/>
        <pc:sldMkLst>
          <pc:docMk/>
          <pc:sldMk cId="0" sldId="270"/>
        </pc:sldMkLst>
        <pc:spChg chg="mod">
          <ac:chgData name="Husna Mehween" userId="0fcc456c8d1ea4c1" providerId="Windows Live" clId="Web-{0CAACE4F-159B-412C-9429-65F77841E0D2}" dt="2023-06-24T05:41:37.113" v="77" actId="20577"/>
          <ac:spMkLst>
            <pc:docMk/>
            <pc:sldMk cId="0" sldId="270"/>
            <ac:spMk id="2" creationId="{00000000-0000-0000-0000-000000000000}"/>
          </ac:spMkLst>
        </pc:spChg>
      </pc:sldChg>
      <pc:sldChg chg="modSp">
        <pc:chgData name="Husna Mehween" userId="0fcc456c8d1ea4c1" providerId="Windows Live" clId="Web-{0CAACE4F-159B-412C-9429-65F77841E0D2}" dt="2023-06-24T05:43:31.914" v="85" actId="20577"/>
        <pc:sldMkLst>
          <pc:docMk/>
          <pc:sldMk cId="0" sldId="272"/>
        </pc:sldMkLst>
        <pc:spChg chg="mod">
          <ac:chgData name="Husna Mehween" userId="0fcc456c8d1ea4c1" providerId="Windows Live" clId="Web-{0CAACE4F-159B-412C-9429-65F77841E0D2}" dt="2023-06-24T05:43:31.914" v="85" actId="20577"/>
          <ac:spMkLst>
            <pc:docMk/>
            <pc:sldMk cId="0" sldId="272"/>
            <ac:spMk id="2" creationId="{00000000-0000-0000-0000-000000000000}"/>
          </ac:spMkLst>
        </pc:spChg>
      </pc:sldChg>
      <pc:sldChg chg="modSp">
        <pc:chgData name="Husna Mehween" userId="0fcc456c8d1ea4c1" providerId="Windows Live" clId="Web-{0CAACE4F-159B-412C-9429-65F77841E0D2}" dt="2023-06-24T05:53:13.353" v="107" actId="20577"/>
        <pc:sldMkLst>
          <pc:docMk/>
          <pc:sldMk cId="0" sldId="279"/>
        </pc:sldMkLst>
        <pc:spChg chg="mod">
          <ac:chgData name="Husna Mehween" userId="0fcc456c8d1ea4c1" providerId="Windows Live" clId="Web-{0CAACE4F-159B-412C-9429-65F77841E0D2}" dt="2023-06-24T05:53:13.353" v="107" actId="20577"/>
          <ac:spMkLst>
            <pc:docMk/>
            <pc:sldMk cId="0" sldId="279"/>
            <ac:spMk id="2" creationId="{00000000-0000-0000-0000-000000000000}"/>
          </ac:spMkLst>
        </pc:spChg>
      </pc:sldChg>
      <pc:sldChg chg="modSp">
        <pc:chgData name="Husna Mehween" userId="0fcc456c8d1ea4c1" providerId="Windows Live" clId="Web-{0CAACE4F-159B-412C-9429-65F77841E0D2}" dt="2023-06-24T05:46:43.794" v="102" actId="20577"/>
        <pc:sldMkLst>
          <pc:docMk/>
          <pc:sldMk cId="0" sldId="282"/>
        </pc:sldMkLst>
        <pc:spChg chg="mod">
          <ac:chgData name="Husna Mehween" userId="0fcc456c8d1ea4c1" providerId="Windows Live" clId="Web-{0CAACE4F-159B-412C-9429-65F77841E0D2}" dt="2023-06-24T05:46:43.794" v="102" actId="20577"/>
          <ac:spMkLst>
            <pc:docMk/>
            <pc:sldMk cId="0" sldId="282"/>
            <ac:spMk id="3" creationId="{00000000-0000-0000-0000-000000000000}"/>
          </ac:spMkLst>
        </pc:spChg>
      </pc:sldChg>
      <pc:sldChg chg="modSp">
        <pc:chgData name="Husna Mehween" userId="0fcc456c8d1ea4c1" providerId="Windows Live" clId="Web-{0CAACE4F-159B-412C-9429-65F77841E0D2}" dt="2023-06-24T05:47:49.828" v="106" actId="20577"/>
        <pc:sldMkLst>
          <pc:docMk/>
          <pc:sldMk cId="0" sldId="306"/>
        </pc:sldMkLst>
        <pc:spChg chg="mod">
          <ac:chgData name="Husna Mehween" userId="0fcc456c8d1ea4c1" providerId="Windows Live" clId="Web-{0CAACE4F-159B-412C-9429-65F77841E0D2}" dt="2023-06-24T05:47:49.828" v="106" actId="20577"/>
          <ac:spMkLst>
            <pc:docMk/>
            <pc:sldMk cId="0" sldId="306"/>
            <ac:spMk id="2" creationId="{00000000-0000-0000-0000-000000000000}"/>
          </ac:spMkLst>
        </pc:spChg>
        <pc:spChg chg="mod">
          <ac:chgData name="Husna Mehween" userId="0fcc456c8d1ea4c1" providerId="Windows Live" clId="Web-{0CAACE4F-159B-412C-9429-65F77841E0D2}" dt="2023-06-24T05:47:35.265" v="104" actId="20577"/>
          <ac:spMkLst>
            <pc:docMk/>
            <pc:sldMk cId="0" sldId="306"/>
            <ac:spMk id="3" creationId="{00000000-0000-0000-0000-000000000000}"/>
          </ac:spMkLst>
        </pc:spChg>
      </pc:sldChg>
      <pc:sldChg chg="del">
        <pc:chgData name="Husna Mehween" userId="0fcc456c8d1ea4c1" providerId="Windows Live" clId="Web-{0CAACE4F-159B-412C-9429-65F77841E0D2}" dt="2023-06-24T05:59:58.209" v="122"/>
        <pc:sldMkLst>
          <pc:docMk/>
          <pc:sldMk cId="0" sldId="30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037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800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201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99769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4182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6/29/2023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84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6/29/2023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5193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857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39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800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247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521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114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6/29/2023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071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6/29/2023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483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6/29/2023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480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05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3936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://cronkitenewsonline.com/2012/10/counterfeit-money-sweeps-the-valley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/3.0/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www.frontiersin.org/articles/10.3389/fgene.2020.561497/ful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stats.stackexchange.com/questions/114385/what-is-the-difference-between-convolutional-neural-networks-restricted-boltzma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hyperlink" Target="https://creativecommons.org/licenses/by-sa/3.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6E32CE1-D113-412E-9933-113646E2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1658472" y="2669686"/>
            <a:ext cx="2937729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7B7C8B-175B-4009-808B-9F66FD108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1658471" y="2892348"/>
            <a:ext cx="1108226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FE5ECD52-6A23-4FF4-8C32-7B5DE9973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25326" y="1676400"/>
            <a:ext cx="2052357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3F2B96-5F34-41C9-8E37-A9CD279A4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481572" y="0"/>
            <a:ext cx="1167172" cy="11414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A4E02BF-4F0E-44E2-A489-075900B78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7925325" y="6096000"/>
            <a:ext cx="723380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5624C63-3CCA-4EA6-B822-6E710A82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56583" y="0"/>
            <a:ext cx="499222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8472" y="0"/>
            <a:ext cx="88750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25"/>
          </a:p>
        </p:txBody>
      </p:sp>
      <p:pic>
        <p:nvPicPr>
          <p:cNvPr id="7" name="Picture 7" descr="India Rupee Banknote · Free Stock Photo">
            <a:extLst>
              <a:ext uri="{FF2B5EF4-FFF2-40B4-BE49-F238E27FC236}">
                <a16:creationId xmlns:a16="http://schemas.microsoft.com/office/drawing/2014/main" id="{789098D3-C2E0-1912-E230-BAD7EAC676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</a:blip>
          <a:srcRect l="9262" t="9091" r="24561" b="-1"/>
          <a:stretch/>
        </p:blipFill>
        <p:spPr>
          <a:xfrm>
            <a:off x="5330" y="19802"/>
            <a:ext cx="12191714" cy="68184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9A7A74-4FFF-650A-916A-DD7F0003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407" y="1607972"/>
            <a:ext cx="9492208" cy="1721911"/>
          </a:xfrm>
        </p:spPr>
        <p:txBody>
          <a:bodyPr vert="horz" lIns="80682" tIns="40341" rIns="80682" bIns="40341" rtlCol="0" anchor="b">
            <a:noAutofit/>
          </a:bodyPr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4200" b="1">
                <a:latin typeface="Century Gothic"/>
                <a:cs typeface="Times New Roman"/>
              </a:rPr>
              <a:t>IDENTIFICATION OF FAKE INDIAN CURRENCY USING</a:t>
            </a:r>
          </a:p>
          <a:p>
            <a:pPr>
              <a:lnSpc>
                <a:spcPct val="90000"/>
              </a:lnSpc>
            </a:pPr>
            <a:r>
              <a:rPr lang="en-US" sz="4200" b="1">
                <a:latin typeface="Century Gothic"/>
                <a:cs typeface="Times New Roman"/>
              </a:rPr>
              <a:t>CONVOLUTIONAL NEURAL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DA4A6-F7DD-44FE-EE6D-3B23A59F5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8560" y="4539874"/>
            <a:ext cx="7335001" cy="1098926"/>
          </a:xfrm>
        </p:spPr>
        <p:txBody>
          <a:bodyPr vert="horz" lIns="80682" tIns="40341" rIns="80682" bIns="40341" rtlCol="0" anchor="t">
            <a:normAutofit/>
          </a:bodyPr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50"/>
              <a:t>GUIDE : </a:t>
            </a:r>
            <a:r>
              <a:rPr lang="en-US" sz="1750" err="1"/>
              <a:t>DR.S.K.Harikarthik</a:t>
            </a:r>
            <a:endParaRPr lang="en-US" sz="1750"/>
          </a:p>
          <a:p>
            <a:r>
              <a:rPr lang="en-US" sz="1750"/>
              <a:t>BATCH: 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56583" y="0"/>
            <a:ext cx="499222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0265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124000"/>
                <a:satMod val="148000"/>
                <a:lumMod val="124000"/>
              </a:schemeClr>
            </a:gs>
            <a:gs pos="100000">
              <a:schemeClr val="bg1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26E32CE1-D113-412E-9933-113646E2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117B7C8B-175B-4009-808B-9F66FD108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FE5ECD52-6A23-4FF4-8C32-7B5DE9973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5C3F2B96-5F34-41C9-8E37-A9CD279A4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9A4E02BF-4F0E-44E2-A489-075900B78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45624C63-3CCA-4EA6-B822-6E710A82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3" descr="No, Video Doesn’t Show Fake Indian Currency Notes Being Printed in Pakistan">
            <a:extLst>
              <a:ext uri="{FF2B5EF4-FFF2-40B4-BE49-F238E27FC236}">
                <a16:creationId xmlns:a16="http://schemas.microsoft.com/office/drawing/2014/main" id="{ECA820F9-8F5A-0DC1-4570-79EF1A423D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25000"/>
            <a:grayscl/>
          </a:blip>
          <a:srcRect b="3433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object 2"/>
          <p:cNvSpPr txBox="1"/>
          <p:nvPr/>
        </p:nvSpPr>
        <p:spPr>
          <a:xfrm>
            <a:off x="1524417" y="1140523"/>
            <a:ext cx="8926489" cy="45564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5" defTabSz="457200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</a:pPr>
            <a:r>
              <a:rPr lang="en-US" sz="1600" b="1" spc="-9">
                <a:latin typeface="+mj-lt"/>
                <a:ea typeface="+mj-ea"/>
                <a:cs typeface="+mj-cs"/>
              </a:rPr>
              <a:t>Title:</a:t>
            </a:r>
            <a:r>
              <a:rPr lang="en-US" sz="1600" spc="22">
                <a:latin typeface="+mj-lt"/>
                <a:ea typeface="+mj-ea"/>
                <a:cs typeface="+mj-cs"/>
              </a:rPr>
              <a:t> </a:t>
            </a:r>
            <a:r>
              <a:rPr lang="en-US" sz="1600" spc="-4">
                <a:latin typeface="+mj-lt"/>
                <a:ea typeface="+mj-ea"/>
                <a:cs typeface="+mj-cs"/>
              </a:rPr>
              <a:t>A</a:t>
            </a:r>
            <a:r>
              <a:rPr lang="en-US" sz="1600" spc="-12">
                <a:latin typeface="+mj-lt"/>
                <a:ea typeface="+mj-ea"/>
                <a:cs typeface="+mj-cs"/>
              </a:rPr>
              <a:t> </a:t>
            </a:r>
            <a:r>
              <a:rPr lang="en-US" sz="1600" spc="-4">
                <a:latin typeface="+mj-lt"/>
                <a:ea typeface="+mj-ea"/>
                <a:cs typeface="+mj-cs"/>
              </a:rPr>
              <a:t>Survey</a:t>
            </a:r>
            <a:r>
              <a:rPr lang="en-US" sz="1600" spc="-9">
                <a:latin typeface="+mj-lt"/>
                <a:ea typeface="+mj-ea"/>
                <a:cs typeface="+mj-cs"/>
              </a:rPr>
              <a:t> </a:t>
            </a:r>
            <a:r>
              <a:rPr lang="en-US" sz="1600" spc="9">
                <a:latin typeface="+mj-lt"/>
                <a:ea typeface="+mj-ea"/>
                <a:cs typeface="+mj-cs"/>
              </a:rPr>
              <a:t>on</a:t>
            </a:r>
            <a:r>
              <a:rPr lang="en-US" sz="1600" spc="-9">
                <a:latin typeface="+mj-lt"/>
                <a:ea typeface="+mj-ea"/>
                <a:cs typeface="+mj-cs"/>
              </a:rPr>
              <a:t> </a:t>
            </a:r>
            <a:r>
              <a:rPr lang="en-US" sz="1600" spc="-4">
                <a:latin typeface="+mj-lt"/>
                <a:ea typeface="+mj-ea"/>
                <a:cs typeface="+mj-cs"/>
              </a:rPr>
              <a:t>Fake</a:t>
            </a:r>
            <a:r>
              <a:rPr lang="en-US" sz="1600" spc="9">
                <a:latin typeface="+mj-lt"/>
                <a:ea typeface="+mj-ea"/>
                <a:cs typeface="+mj-cs"/>
              </a:rPr>
              <a:t> </a:t>
            </a:r>
            <a:r>
              <a:rPr lang="en-US" sz="1600" spc="-4">
                <a:latin typeface="+mj-lt"/>
                <a:ea typeface="+mj-ea"/>
                <a:cs typeface="+mj-cs"/>
              </a:rPr>
              <a:t>Indian</a:t>
            </a:r>
            <a:r>
              <a:rPr lang="en-US" sz="1600" spc="-9">
                <a:latin typeface="+mj-lt"/>
                <a:ea typeface="+mj-ea"/>
                <a:cs typeface="+mj-cs"/>
              </a:rPr>
              <a:t> </a:t>
            </a:r>
            <a:r>
              <a:rPr lang="en-US" sz="1600" spc="-4">
                <a:latin typeface="+mj-lt"/>
                <a:ea typeface="+mj-ea"/>
                <a:cs typeface="+mj-cs"/>
              </a:rPr>
              <a:t>Paper</a:t>
            </a:r>
            <a:r>
              <a:rPr lang="en-US" sz="1600" spc="22">
                <a:latin typeface="+mj-lt"/>
                <a:ea typeface="+mj-ea"/>
                <a:cs typeface="+mj-cs"/>
              </a:rPr>
              <a:t> </a:t>
            </a:r>
            <a:r>
              <a:rPr lang="en-US" sz="1600" spc="-4">
                <a:latin typeface="+mj-lt"/>
                <a:ea typeface="+mj-ea"/>
                <a:cs typeface="+mj-cs"/>
              </a:rPr>
              <a:t>Currency</a:t>
            </a:r>
            <a:r>
              <a:rPr lang="en-US" sz="1600" spc="-31">
                <a:latin typeface="+mj-lt"/>
                <a:ea typeface="+mj-ea"/>
                <a:cs typeface="+mj-cs"/>
              </a:rPr>
              <a:t> </a:t>
            </a:r>
            <a:r>
              <a:rPr lang="en-US" sz="1600">
                <a:latin typeface="+mj-lt"/>
                <a:ea typeface="+mj-ea"/>
                <a:cs typeface="+mj-cs"/>
              </a:rPr>
              <a:t>Identification</a:t>
            </a:r>
            <a:r>
              <a:rPr lang="en-US" sz="1600" spc="-9">
                <a:latin typeface="+mj-lt"/>
                <a:ea typeface="+mj-ea"/>
                <a:cs typeface="+mj-cs"/>
              </a:rPr>
              <a:t> </a:t>
            </a:r>
            <a:r>
              <a:rPr lang="en-US" sz="1600" spc="-4">
                <a:latin typeface="+mj-lt"/>
                <a:ea typeface="+mj-ea"/>
                <a:cs typeface="+mj-cs"/>
              </a:rPr>
              <a:t>System</a:t>
            </a:r>
            <a:endParaRPr lang="en-US" sz="1600">
              <a:latin typeface="+mj-lt"/>
              <a:ea typeface="+mj-ea"/>
              <a:cs typeface="+mj-cs"/>
            </a:endParaRPr>
          </a:p>
          <a:p>
            <a:pPr defTabSz="457200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</a:pPr>
            <a:endParaRPr lang="en-US" sz="1600">
              <a:latin typeface="+mj-lt"/>
              <a:ea typeface="+mj-ea"/>
              <a:cs typeface="+mj-cs"/>
            </a:endParaRPr>
          </a:p>
          <a:p>
            <a:pPr marL="10795" defTabSz="457200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</a:pPr>
            <a:r>
              <a:rPr lang="en-US" sz="1600" b="1" spc="-4">
                <a:latin typeface="+mj-lt"/>
                <a:ea typeface="+mj-ea"/>
                <a:cs typeface="+mj-cs"/>
              </a:rPr>
              <a:t>Author:</a:t>
            </a:r>
            <a:r>
              <a:rPr lang="en-US" sz="1600" spc="12">
                <a:latin typeface="+mj-lt"/>
                <a:ea typeface="+mj-ea"/>
                <a:cs typeface="+mj-cs"/>
              </a:rPr>
              <a:t> </a:t>
            </a:r>
            <a:r>
              <a:rPr lang="en-US" sz="1600" spc="-4">
                <a:latin typeface="+mj-lt"/>
                <a:ea typeface="+mj-ea"/>
                <a:cs typeface="+mj-cs"/>
              </a:rPr>
              <a:t>P. </a:t>
            </a:r>
            <a:r>
              <a:rPr lang="en-US" sz="1600" spc="-9">
                <a:latin typeface="+mj-lt"/>
                <a:ea typeface="+mj-ea"/>
                <a:cs typeface="+mj-cs"/>
              </a:rPr>
              <a:t>Julia</a:t>
            </a:r>
            <a:r>
              <a:rPr lang="en-US" sz="1600">
                <a:latin typeface="+mj-lt"/>
                <a:ea typeface="+mj-ea"/>
                <a:cs typeface="+mj-cs"/>
              </a:rPr>
              <a:t> </a:t>
            </a:r>
            <a:r>
              <a:rPr lang="en-US" sz="1600" spc="-4">
                <a:latin typeface="+mj-lt"/>
                <a:ea typeface="+mj-ea"/>
                <a:cs typeface="+mj-cs"/>
              </a:rPr>
              <a:t>Grace,</a:t>
            </a:r>
            <a:r>
              <a:rPr lang="en-US" sz="1600" spc="12">
                <a:latin typeface="+mj-lt"/>
                <a:ea typeface="+mj-ea"/>
                <a:cs typeface="+mj-cs"/>
              </a:rPr>
              <a:t> </a:t>
            </a:r>
            <a:r>
              <a:rPr lang="en-US" sz="1600" spc="-18">
                <a:latin typeface="+mj-lt"/>
                <a:ea typeface="+mj-ea"/>
                <a:cs typeface="+mj-cs"/>
              </a:rPr>
              <a:t>A.</a:t>
            </a:r>
            <a:r>
              <a:rPr lang="en-US" sz="1600" spc="9">
                <a:latin typeface="+mj-lt"/>
                <a:ea typeface="+mj-ea"/>
                <a:cs typeface="+mj-cs"/>
              </a:rPr>
              <a:t> </a:t>
            </a:r>
            <a:r>
              <a:rPr lang="en-US" sz="1600" spc="-9">
                <a:latin typeface="+mj-lt"/>
                <a:ea typeface="+mj-ea"/>
                <a:cs typeface="+mj-cs"/>
              </a:rPr>
              <a:t>Sheema</a:t>
            </a:r>
            <a:endParaRPr lang="en-US" sz="1600">
              <a:latin typeface="+mj-lt"/>
              <a:ea typeface="+mj-ea"/>
              <a:cs typeface="+mj-cs"/>
            </a:endParaRPr>
          </a:p>
          <a:p>
            <a:pPr defTabSz="457200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</a:pPr>
            <a:endParaRPr lang="en-US" sz="1600">
              <a:latin typeface="+mj-lt"/>
              <a:ea typeface="+mj-ea"/>
              <a:cs typeface="+mj-cs"/>
            </a:endParaRPr>
          </a:p>
          <a:p>
            <a:pPr marL="10795" defTabSz="457200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</a:pPr>
            <a:r>
              <a:rPr lang="en-US" sz="1600" b="1" spc="-9">
                <a:latin typeface="+mj-lt"/>
                <a:ea typeface="+mj-ea"/>
                <a:cs typeface="+mj-cs"/>
              </a:rPr>
              <a:t>Year:</a:t>
            </a:r>
            <a:r>
              <a:rPr lang="en-US" sz="1600" spc="-22">
                <a:latin typeface="+mj-lt"/>
                <a:ea typeface="+mj-ea"/>
                <a:cs typeface="+mj-cs"/>
              </a:rPr>
              <a:t> </a:t>
            </a:r>
            <a:r>
              <a:rPr lang="en-US" sz="1600">
                <a:latin typeface="+mj-lt"/>
                <a:ea typeface="+mj-ea"/>
                <a:cs typeface="+mj-cs"/>
              </a:rPr>
              <a:t>2016.</a:t>
            </a:r>
          </a:p>
          <a:p>
            <a:pPr marL="10795" marR="4445" algn="just" defTabSz="457200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</a:pPr>
            <a:r>
              <a:rPr lang="en-US" sz="1600" b="1" spc="-4">
                <a:latin typeface="+mj-lt"/>
                <a:ea typeface="+mj-ea"/>
                <a:cs typeface="+mj-cs"/>
              </a:rPr>
              <a:t>Description:</a:t>
            </a:r>
            <a:r>
              <a:rPr lang="en-US" sz="1600">
                <a:latin typeface="+mj-lt"/>
                <a:ea typeface="+mj-ea"/>
                <a:cs typeface="+mj-cs"/>
              </a:rPr>
              <a:t> </a:t>
            </a:r>
            <a:r>
              <a:rPr lang="en-US" sz="1600" spc="-9">
                <a:latin typeface="+mj-lt"/>
                <a:ea typeface="+mj-ea"/>
                <a:cs typeface="+mj-cs"/>
              </a:rPr>
              <a:t>Fake</a:t>
            </a:r>
            <a:r>
              <a:rPr lang="en-US" sz="1600" spc="-4">
                <a:latin typeface="+mj-lt"/>
                <a:ea typeface="+mj-ea"/>
                <a:cs typeface="+mj-cs"/>
              </a:rPr>
              <a:t> </a:t>
            </a:r>
            <a:r>
              <a:rPr lang="en-US" sz="1600">
                <a:latin typeface="+mj-lt"/>
                <a:ea typeface="+mj-ea"/>
                <a:cs typeface="+mj-cs"/>
              </a:rPr>
              <a:t>notes</a:t>
            </a:r>
            <a:r>
              <a:rPr lang="en-US" sz="1600" spc="4">
                <a:latin typeface="+mj-lt"/>
                <a:ea typeface="+mj-ea"/>
                <a:cs typeface="+mj-cs"/>
              </a:rPr>
              <a:t> </a:t>
            </a:r>
            <a:r>
              <a:rPr lang="en-US" sz="1600" spc="-12">
                <a:latin typeface="+mj-lt"/>
                <a:ea typeface="+mj-ea"/>
                <a:cs typeface="+mj-cs"/>
              </a:rPr>
              <a:t>in</a:t>
            </a:r>
            <a:r>
              <a:rPr lang="en-US" sz="1600" spc="-9">
                <a:latin typeface="+mj-lt"/>
                <a:ea typeface="+mj-ea"/>
                <a:cs typeface="+mj-cs"/>
              </a:rPr>
              <a:t> </a:t>
            </a:r>
            <a:r>
              <a:rPr lang="en-US" sz="1600">
                <a:latin typeface="+mj-lt"/>
                <a:ea typeface="+mj-ea"/>
                <a:cs typeface="+mj-cs"/>
              </a:rPr>
              <a:t>India</a:t>
            </a:r>
            <a:r>
              <a:rPr lang="en-US" sz="1600" spc="4">
                <a:latin typeface="+mj-lt"/>
                <a:ea typeface="+mj-ea"/>
                <a:cs typeface="+mj-cs"/>
              </a:rPr>
              <a:t> </a:t>
            </a:r>
            <a:r>
              <a:rPr lang="en-US" sz="1600">
                <a:latin typeface="+mj-lt"/>
                <a:ea typeface="+mj-ea"/>
                <a:cs typeface="+mj-cs"/>
              </a:rPr>
              <a:t>are</a:t>
            </a:r>
            <a:r>
              <a:rPr lang="en-US" sz="1600" spc="4">
                <a:latin typeface="+mj-lt"/>
                <a:ea typeface="+mj-ea"/>
                <a:cs typeface="+mj-cs"/>
              </a:rPr>
              <a:t> </a:t>
            </a:r>
            <a:r>
              <a:rPr lang="en-US" sz="1600" spc="-9">
                <a:latin typeface="+mj-lt"/>
                <a:ea typeface="+mj-ea"/>
                <a:cs typeface="+mj-cs"/>
              </a:rPr>
              <a:t>being</a:t>
            </a:r>
            <a:r>
              <a:rPr lang="en-US" sz="1600" spc="-4">
                <a:latin typeface="+mj-lt"/>
                <a:ea typeface="+mj-ea"/>
                <a:cs typeface="+mj-cs"/>
              </a:rPr>
              <a:t> flooded</a:t>
            </a:r>
            <a:r>
              <a:rPr lang="en-US" sz="1600">
                <a:latin typeface="+mj-lt"/>
                <a:ea typeface="+mj-ea"/>
                <a:cs typeface="+mj-cs"/>
              </a:rPr>
              <a:t> </a:t>
            </a:r>
            <a:r>
              <a:rPr lang="en-US" sz="1600" spc="-9">
                <a:latin typeface="+mj-lt"/>
                <a:ea typeface="+mj-ea"/>
                <a:cs typeface="+mj-cs"/>
              </a:rPr>
              <a:t>into</a:t>
            </a:r>
            <a:r>
              <a:rPr lang="en-US" sz="1600" spc="-4">
                <a:latin typeface="+mj-lt"/>
                <a:ea typeface="+mj-ea"/>
                <a:cs typeface="+mj-cs"/>
              </a:rPr>
              <a:t> </a:t>
            </a:r>
            <a:r>
              <a:rPr lang="en-US" sz="1600">
                <a:latin typeface="+mj-lt"/>
                <a:ea typeface="+mj-ea"/>
                <a:cs typeface="+mj-cs"/>
              </a:rPr>
              <a:t>the</a:t>
            </a:r>
            <a:r>
              <a:rPr lang="en-US" sz="1600" spc="4">
                <a:latin typeface="+mj-lt"/>
                <a:ea typeface="+mj-ea"/>
                <a:cs typeface="+mj-cs"/>
              </a:rPr>
              <a:t> </a:t>
            </a:r>
            <a:r>
              <a:rPr lang="en-US" sz="1600" spc="-9">
                <a:latin typeface="+mj-lt"/>
                <a:ea typeface="+mj-ea"/>
                <a:cs typeface="+mj-cs"/>
              </a:rPr>
              <a:t>system. The </a:t>
            </a:r>
            <a:r>
              <a:rPr lang="en-US" sz="1600" spc="-12">
                <a:latin typeface="+mj-lt"/>
                <a:ea typeface="+mj-ea"/>
                <a:cs typeface="+mj-cs"/>
              </a:rPr>
              <a:t>main </a:t>
            </a:r>
            <a:r>
              <a:rPr lang="en-US" sz="1600" spc="-4">
                <a:latin typeface="+mj-lt"/>
                <a:ea typeface="+mj-ea"/>
                <a:cs typeface="+mj-cs"/>
              </a:rPr>
              <a:t>focus </a:t>
            </a:r>
            <a:r>
              <a:rPr lang="en-US" sz="1600" spc="9">
                <a:latin typeface="+mj-lt"/>
                <a:ea typeface="+mj-ea"/>
                <a:cs typeface="+mj-cs"/>
              </a:rPr>
              <a:t>of </a:t>
            </a:r>
            <a:r>
              <a:rPr lang="en-US" sz="1600">
                <a:latin typeface="+mj-lt"/>
                <a:ea typeface="+mj-ea"/>
                <a:cs typeface="+mj-cs"/>
              </a:rPr>
              <a:t>the </a:t>
            </a:r>
            <a:r>
              <a:rPr lang="en-US" sz="1600" spc="-4">
                <a:latin typeface="+mj-lt"/>
                <a:ea typeface="+mj-ea"/>
                <a:cs typeface="+mj-cs"/>
              </a:rPr>
              <a:t>standard paper </a:t>
            </a:r>
            <a:r>
              <a:rPr lang="en-US" sz="1600">
                <a:latin typeface="+mj-lt"/>
                <a:ea typeface="+mj-ea"/>
                <a:cs typeface="+mj-cs"/>
              </a:rPr>
              <a:t> </a:t>
            </a:r>
            <a:r>
              <a:rPr lang="en-US" sz="1600" spc="-4">
                <a:latin typeface="+mj-lt"/>
                <a:ea typeface="+mj-ea"/>
                <a:cs typeface="+mj-cs"/>
              </a:rPr>
              <a:t>currency identification </a:t>
            </a:r>
            <a:r>
              <a:rPr lang="en-US" sz="1600">
                <a:latin typeface="+mj-lt"/>
                <a:ea typeface="+mj-ea"/>
                <a:cs typeface="+mj-cs"/>
              </a:rPr>
              <a:t>system </a:t>
            </a:r>
            <a:r>
              <a:rPr lang="en-US" sz="1600" spc="-26">
                <a:latin typeface="+mj-lt"/>
                <a:ea typeface="+mj-ea"/>
                <a:cs typeface="+mj-cs"/>
              </a:rPr>
              <a:t>is </a:t>
            </a:r>
            <a:r>
              <a:rPr lang="en-US" sz="1600" spc="9">
                <a:latin typeface="+mj-lt"/>
                <a:ea typeface="+mj-ea"/>
                <a:cs typeface="+mj-cs"/>
              </a:rPr>
              <a:t>on </a:t>
            </a:r>
            <a:r>
              <a:rPr lang="en-US" sz="1600" spc="-4">
                <a:latin typeface="+mj-lt"/>
                <a:ea typeface="+mj-ea"/>
                <a:cs typeface="+mj-cs"/>
              </a:rPr>
              <a:t>recognizing forged currencies. </a:t>
            </a:r>
            <a:r>
              <a:rPr lang="en-US" sz="1600" spc="-9">
                <a:latin typeface="+mj-lt"/>
                <a:ea typeface="+mj-ea"/>
                <a:cs typeface="+mj-cs"/>
              </a:rPr>
              <a:t>The </a:t>
            </a:r>
            <a:r>
              <a:rPr lang="en-US" sz="1600" spc="-4">
                <a:latin typeface="+mj-lt"/>
                <a:ea typeface="+mj-ea"/>
                <a:cs typeface="+mj-cs"/>
              </a:rPr>
              <a:t>currency identification </a:t>
            </a:r>
            <a:r>
              <a:rPr lang="en-US" sz="1600">
                <a:latin typeface="+mj-lt"/>
                <a:ea typeface="+mj-ea"/>
                <a:cs typeface="+mj-cs"/>
              </a:rPr>
              <a:t> system </a:t>
            </a:r>
            <a:r>
              <a:rPr lang="en-US" sz="1600" spc="-26">
                <a:latin typeface="+mj-lt"/>
                <a:ea typeface="+mj-ea"/>
                <a:cs typeface="+mj-cs"/>
              </a:rPr>
              <a:t>is </a:t>
            </a:r>
            <a:r>
              <a:rPr lang="en-US" sz="1600">
                <a:latin typeface="+mj-lt"/>
                <a:ea typeface="+mj-ea"/>
                <a:cs typeface="+mj-cs"/>
              </a:rPr>
              <a:t>a </a:t>
            </a:r>
            <a:r>
              <a:rPr lang="en-US" sz="1600" spc="-18">
                <a:latin typeface="+mj-lt"/>
                <a:ea typeface="+mj-ea"/>
                <a:cs typeface="+mj-cs"/>
              </a:rPr>
              <a:t>must </a:t>
            </a:r>
            <a:r>
              <a:rPr lang="en-US" sz="1600" spc="-9">
                <a:latin typeface="+mj-lt"/>
                <a:ea typeface="+mj-ea"/>
                <a:cs typeface="+mj-cs"/>
              </a:rPr>
              <a:t>and </a:t>
            </a:r>
            <a:r>
              <a:rPr lang="en-US" sz="1600" spc="-22">
                <a:latin typeface="+mj-lt"/>
                <a:ea typeface="+mj-ea"/>
                <a:cs typeface="+mj-cs"/>
              </a:rPr>
              <a:t>it </a:t>
            </a:r>
            <a:r>
              <a:rPr lang="en-US" sz="1600" spc="-26">
                <a:latin typeface="+mj-lt"/>
                <a:ea typeface="+mj-ea"/>
                <a:cs typeface="+mj-cs"/>
              </a:rPr>
              <a:t>is </a:t>
            </a:r>
            <a:r>
              <a:rPr lang="en-US" sz="1600" spc="-4">
                <a:latin typeface="+mj-lt"/>
                <a:ea typeface="+mj-ea"/>
                <a:cs typeface="+mj-cs"/>
              </a:rPr>
              <a:t>essential that </a:t>
            </a:r>
            <a:r>
              <a:rPr lang="en-US" sz="1600" spc="-22">
                <a:latin typeface="+mj-lt"/>
                <a:ea typeface="+mj-ea"/>
                <a:cs typeface="+mj-cs"/>
              </a:rPr>
              <a:t>it </a:t>
            </a:r>
            <a:r>
              <a:rPr lang="en-US" sz="1600" spc="-12">
                <a:latin typeface="+mj-lt"/>
                <a:ea typeface="+mj-ea"/>
                <a:cs typeface="+mj-cs"/>
              </a:rPr>
              <a:t>should be </a:t>
            </a:r>
            <a:r>
              <a:rPr lang="en-US" sz="1600" spc="4">
                <a:latin typeface="+mj-lt"/>
                <a:ea typeface="+mj-ea"/>
                <a:cs typeface="+mj-cs"/>
              </a:rPr>
              <a:t>very </a:t>
            </a:r>
            <a:r>
              <a:rPr lang="en-US" sz="1600">
                <a:latin typeface="+mj-lt"/>
                <a:ea typeface="+mj-ea"/>
                <a:cs typeface="+mj-cs"/>
              </a:rPr>
              <a:t>accurate. </a:t>
            </a:r>
            <a:r>
              <a:rPr lang="en-US" sz="1600" spc="-4">
                <a:latin typeface="+mj-lt"/>
                <a:ea typeface="+mj-ea"/>
                <a:cs typeface="+mj-cs"/>
              </a:rPr>
              <a:t>A </a:t>
            </a:r>
            <a:r>
              <a:rPr lang="en-US" sz="1600" spc="-9">
                <a:latin typeface="+mj-lt"/>
                <a:ea typeface="+mj-ea"/>
                <a:cs typeface="+mj-cs"/>
              </a:rPr>
              <a:t>thriving </a:t>
            </a:r>
            <a:r>
              <a:rPr lang="en-US" sz="1600">
                <a:latin typeface="+mj-lt"/>
                <a:ea typeface="+mj-ea"/>
                <a:cs typeface="+mj-cs"/>
              </a:rPr>
              <a:t>approach to </a:t>
            </a:r>
            <a:r>
              <a:rPr lang="en-US" sz="1600" spc="9">
                <a:latin typeface="+mj-lt"/>
                <a:ea typeface="+mj-ea"/>
                <a:cs typeface="+mj-cs"/>
              </a:rPr>
              <a:t>paper </a:t>
            </a:r>
            <a:r>
              <a:rPr lang="en-US" sz="1600" spc="12">
                <a:latin typeface="+mj-lt"/>
                <a:ea typeface="+mj-ea"/>
                <a:cs typeface="+mj-cs"/>
              </a:rPr>
              <a:t> </a:t>
            </a:r>
            <a:r>
              <a:rPr lang="en-US" sz="1600" spc="-4">
                <a:latin typeface="+mj-lt"/>
                <a:ea typeface="+mj-ea"/>
                <a:cs typeface="+mj-cs"/>
              </a:rPr>
              <a:t>currency</a:t>
            </a:r>
            <a:r>
              <a:rPr lang="en-US" sz="1600">
                <a:latin typeface="+mj-lt"/>
                <a:ea typeface="+mj-ea"/>
                <a:cs typeface="+mj-cs"/>
              </a:rPr>
              <a:t> </a:t>
            </a:r>
            <a:r>
              <a:rPr lang="en-US" sz="1600" spc="-4">
                <a:latin typeface="+mj-lt"/>
                <a:ea typeface="+mj-ea"/>
                <a:cs typeface="+mj-cs"/>
              </a:rPr>
              <a:t>identification</a:t>
            </a:r>
            <a:r>
              <a:rPr lang="en-US" sz="1600">
                <a:latin typeface="+mj-lt"/>
                <a:ea typeface="+mj-ea"/>
                <a:cs typeface="+mj-cs"/>
              </a:rPr>
              <a:t> </a:t>
            </a:r>
            <a:r>
              <a:rPr lang="en-US" sz="1600" spc="-4">
                <a:latin typeface="+mj-lt"/>
                <a:ea typeface="+mj-ea"/>
                <a:cs typeface="+mj-cs"/>
              </a:rPr>
              <a:t>depends</a:t>
            </a:r>
            <a:r>
              <a:rPr lang="en-US" sz="1600">
                <a:latin typeface="+mj-lt"/>
                <a:ea typeface="+mj-ea"/>
                <a:cs typeface="+mj-cs"/>
              </a:rPr>
              <a:t> </a:t>
            </a:r>
            <a:r>
              <a:rPr lang="en-US" sz="1600" spc="4">
                <a:latin typeface="+mj-lt"/>
                <a:ea typeface="+mj-ea"/>
                <a:cs typeface="+mj-cs"/>
              </a:rPr>
              <a:t>upon</a:t>
            </a:r>
            <a:r>
              <a:rPr lang="en-US" sz="1600" spc="9">
                <a:latin typeface="+mj-lt"/>
                <a:ea typeface="+mj-ea"/>
                <a:cs typeface="+mj-cs"/>
              </a:rPr>
              <a:t> </a:t>
            </a:r>
            <a:r>
              <a:rPr lang="en-US" sz="1600">
                <a:latin typeface="+mj-lt"/>
                <a:ea typeface="+mj-ea"/>
                <a:cs typeface="+mj-cs"/>
              </a:rPr>
              <a:t>a</a:t>
            </a:r>
            <a:r>
              <a:rPr lang="en-US" sz="1600" spc="4">
                <a:latin typeface="+mj-lt"/>
                <a:ea typeface="+mj-ea"/>
                <a:cs typeface="+mj-cs"/>
              </a:rPr>
              <a:t> </a:t>
            </a:r>
            <a:r>
              <a:rPr lang="en-US" sz="1600" spc="-9">
                <a:latin typeface="+mj-lt"/>
                <a:ea typeface="+mj-ea"/>
                <a:cs typeface="+mj-cs"/>
              </a:rPr>
              <a:t>number</a:t>
            </a:r>
            <a:r>
              <a:rPr lang="en-US" sz="1600" spc="-4">
                <a:latin typeface="+mj-lt"/>
                <a:ea typeface="+mj-ea"/>
                <a:cs typeface="+mj-cs"/>
              </a:rPr>
              <a:t> </a:t>
            </a:r>
            <a:r>
              <a:rPr lang="en-US" sz="1600" spc="9">
                <a:latin typeface="+mj-lt"/>
                <a:ea typeface="+mj-ea"/>
                <a:cs typeface="+mj-cs"/>
              </a:rPr>
              <a:t>of</a:t>
            </a:r>
            <a:r>
              <a:rPr lang="en-US" sz="1600" spc="12">
                <a:latin typeface="+mj-lt"/>
                <a:ea typeface="+mj-ea"/>
                <a:cs typeface="+mj-cs"/>
              </a:rPr>
              <a:t> </a:t>
            </a:r>
            <a:r>
              <a:rPr lang="en-US" sz="1600" spc="-4">
                <a:latin typeface="+mj-lt"/>
                <a:ea typeface="+mj-ea"/>
                <a:cs typeface="+mj-cs"/>
              </a:rPr>
              <a:t>steps,</a:t>
            </a:r>
            <a:r>
              <a:rPr lang="en-US" sz="1600">
                <a:latin typeface="+mj-lt"/>
                <a:ea typeface="+mj-ea"/>
                <a:cs typeface="+mj-cs"/>
              </a:rPr>
              <a:t> </a:t>
            </a:r>
            <a:r>
              <a:rPr lang="en-US" sz="1600" spc="-9">
                <a:latin typeface="+mj-lt"/>
                <a:ea typeface="+mj-ea"/>
                <a:cs typeface="+mj-cs"/>
              </a:rPr>
              <a:t>including</a:t>
            </a:r>
            <a:r>
              <a:rPr lang="en-US" sz="1600" spc="-4">
                <a:latin typeface="+mj-lt"/>
                <a:ea typeface="+mj-ea"/>
                <a:cs typeface="+mj-cs"/>
              </a:rPr>
              <a:t> edge</a:t>
            </a:r>
            <a:r>
              <a:rPr lang="en-US" sz="1600">
                <a:latin typeface="+mj-lt"/>
                <a:ea typeface="+mj-ea"/>
                <a:cs typeface="+mj-cs"/>
              </a:rPr>
              <a:t> </a:t>
            </a:r>
            <a:r>
              <a:rPr lang="en-US" sz="1600" spc="-4">
                <a:latin typeface="+mj-lt"/>
                <a:ea typeface="+mj-ea"/>
                <a:cs typeface="+mj-cs"/>
              </a:rPr>
              <a:t>detection,</a:t>
            </a:r>
            <a:r>
              <a:rPr lang="en-US" sz="1600">
                <a:latin typeface="+mj-lt"/>
                <a:ea typeface="+mj-ea"/>
                <a:cs typeface="+mj-cs"/>
              </a:rPr>
              <a:t> feature </a:t>
            </a:r>
            <a:r>
              <a:rPr lang="en-US" sz="1600" spc="4">
                <a:latin typeface="+mj-lt"/>
                <a:ea typeface="+mj-ea"/>
                <a:cs typeface="+mj-cs"/>
              </a:rPr>
              <a:t> </a:t>
            </a:r>
            <a:r>
              <a:rPr lang="en-US" sz="1600" spc="-4">
                <a:latin typeface="+mj-lt"/>
                <a:ea typeface="+mj-ea"/>
                <a:cs typeface="+mj-cs"/>
              </a:rPr>
              <a:t>extraction,</a:t>
            </a:r>
            <a:r>
              <a:rPr lang="en-US" sz="1600">
                <a:latin typeface="+mj-lt"/>
                <a:ea typeface="+mj-ea"/>
                <a:cs typeface="+mj-cs"/>
              </a:rPr>
              <a:t> </a:t>
            </a:r>
            <a:r>
              <a:rPr lang="en-US" sz="1600" spc="-12">
                <a:latin typeface="+mj-lt"/>
                <a:ea typeface="+mj-ea"/>
                <a:cs typeface="+mj-cs"/>
              </a:rPr>
              <a:t>image</a:t>
            </a:r>
            <a:r>
              <a:rPr lang="en-US" sz="1600" spc="-9">
                <a:latin typeface="+mj-lt"/>
                <a:ea typeface="+mj-ea"/>
                <a:cs typeface="+mj-cs"/>
              </a:rPr>
              <a:t> </a:t>
            </a:r>
            <a:r>
              <a:rPr lang="en-US" sz="1600" spc="-4">
                <a:latin typeface="+mj-lt"/>
                <a:ea typeface="+mj-ea"/>
                <a:cs typeface="+mj-cs"/>
              </a:rPr>
              <a:t>segmentation,</a:t>
            </a:r>
            <a:r>
              <a:rPr lang="en-US" sz="1600">
                <a:latin typeface="+mj-lt"/>
                <a:ea typeface="+mj-ea"/>
                <a:cs typeface="+mj-cs"/>
              </a:rPr>
              <a:t> </a:t>
            </a:r>
            <a:r>
              <a:rPr lang="en-US" sz="1600" spc="-12">
                <a:latin typeface="+mj-lt"/>
                <a:ea typeface="+mj-ea"/>
                <a:cs typeface="+mj-cs"/>
              </a:rPr>
              <a:t>image</a:t>
            </a:r>
            <a:r>
              <a:rPr lang="en-US" sz="1600" spc="-9">
                <a:latin typeface="+mj-lt"/>
                <a:ea typeface="+mj-ea"/>
                <a:cs typeface="+mj-cs"/>
              </a:rPr>
              <a:t> </a:t>
            </a:r>
            <a:r>
              <a:rPr lang="en-US" sz="1600" spc="-4">
                <a:latin typeface="+mj-lt"/>
                <a:ea typeface="+mj-ea"/>
                <a:cs typeface="+mj-cs"/>
              </a:rPr>
              <a:t>acquisition,</a:t>
            </a:r>
            <a:r>
              <a:rPr lang="en-US" sz="1600">
                <a:latin typeface="+mj-lt"/>
                <a:ea typeface="+mj-ea"/>
                <a:cs typeface="+mj-cs"/>
              </a:rPr>
              <a:t> </a:t>
            </a:r>
            <a:r>
              <a:rPr lang="en-US" sz="1600" spc="-9">
                <a:latin typeface="+mj-lt"/>
                <a:ea typeface="+mj-ea"/>
                <a:cs typeface="+mj-cs"/>
              </a:rPr>
              <a:t>grayscale</a:t>
            </a:r>
            <a:r>
              <a:rPr lang="en-US" sz="1600" spc="-4">
                <a:latin typeface="+mj-lt"/>
                <a:ea typeface="+mj-ea"/>
                <a:cs typeface="+mj-cs"/>
              </a:rPr>
              <a:t> conversion,</a:t>
            </a:r>
            <a:r>
              <a:rPr lang="en-US" sz="1600">
                <a:latin typeface="+mj-lt"/>
                <a:ea typeface="+mj-ea"/>
                <a:cs typeface="+mj-cs"/>
              </a:rPr>
              <a:t> </a:t>
            </a:r>
            <a:r>
              <a:rPr lang="en-US" sz="1600" spc="-4">
                <a:latin typeface="+mj-lt"/>
                <a:ea typeface="+mj-ea"/>
                <a:cs typeface="+mj-cs"/>
              </a:rPr>
              <a:t>and</a:t>
            </a:r>
            <a:r>
              <a:rPr lang="en-US" sz="1600">
                <a:latin typeface="+mj-lt"/>
                <a:ea typeface="+mj-ea"/>
                <a:cs typeface="+mj-cs"/>
              </a:rPr>
              <a:t> </a:t>
            </a:r>
            <a:r>
              <a:rPr lang="en-US" sz="1600" spc="-4">
                <a:latin typeface="+mj-lt"/>
                <a:ea typeface="+mj-ea"/>
                <a:cs typeface="+mj-cs"/>
              </a:rPr>
              <a:t>comparison </a:t>
            </a:r>
            <a:r>
              <a:rPr lang="en-US" sz="1600" spc="18">
                <a:latin typeface="+mj-lt"/>
                <a:ea typeface="+mj-ea"/>
                <a:cs typeface="+mj-cs"/>
              </a:rPr>
              <a:t>of </a:t>
            </a:r>
            <a:r>
              <a:rPr lang="en-US" sz="1600" spc="22">
                <a:latin typeface="+mj-lt"/>
                <a:ea typeface="+mj-ea"/>
                <a:cs typeface="+mj-cs"/>
              </a:rPr>
              <a:t> </a:t>
            </a:r>
            <a:r>
              <a:rPr lang="en-US" sz="1600" spc="-4">
                <a:latin typeface="+mj-lt"/>
                <a:ea typeface="+mj-ea"/>
                <a:cs typeface="+mj-cs"/>
              </a:rPr>
              <a:t>images. </a:t>
            </a:r>
            <a:r>
              <a:rPr lang="en-US" sz="1600">
                <a:latin typeface="+mj-lt"/>
                <a:ea typeface="+mj-ea"/>
                <a:cs typeface="+mj-cs"/>
              </a:rPr>
              <a:t>In this </a:t>
            </a:r>
            <a:r>
              <a:rPr lang="en-US" sz="1600" spc="-4">
                <a:latin typeface="+mj-lt"/>
                <a:ea typeface="+mj-ea"/>
                <a:cs typeface="+mj-cs"/>
              </a:rPr>
              <a:t>paper, we have gone </a:t>
            </a:r>
            <a:r>
              <a:rPr lang="en-US" sz="1600">
                <a:latin typeface="+mj-lt"/>
                <a:ea typeface="+mj-ea"/>
                <a:cs typeface="+mj-cs"/>
              </a:rPr>
              <a:t>through a </a:t>
            </a:r>
            <a:r>
              <a:rPr lang="en-US" sz="1600" spc="-4">
                <a:latin typeface="+mj-lt"/>
                <a:ea typeface="+mj-ea"/>
                <a:cs typeface="+mj-cs"/>
              </a:rPr>
              <a:t>different </a:t>
            </a:r>
            <a:r>
              <a:rPr lang="en-US" sz="1600" spc="-9">
                <a:latin typeface="+mj-lt"/>
                <a:ea typeface="+mj-ea"/>
                <a:cs typeface="+mj-cs"/>
              </a:rPr>
              <a:t>type </a:t>
            </a:r>
            <a:r>
              <a:rPr lang="en-US" sz="1600" spc="9">
                <a:latin typeface="+mj-lt"/>
                <a:ea typeface="+mj-ea"/>
                <a:cs typeface="+mj-cs"/>
              </a:rPr>
              <a:t>of </a:t>
            </a:r>
            <a:r>
              <a:rPr lang="en-US" sz="1600" spc="4">
                <a:latin typeface="+mj-lt"/>
                <a:ea typeface="+mj-ea"/>
                <a:cs typeface="+mj-cs"/>
              </a:rPr>
              <a:t>literature </a:t>
            </a:r>
            <a:r>
              <a:rPr lang="en-US" sz="1600" spc="-4">
                <a:latin typeface="+mj-lt"/>
                <a:ea typeface="+mj-ea"/>
                <a:cs typeface="+mj-cs"/>
              </a:rPr>
              <a:t>survey </a:t>
            </a:r>
            <a:r>
              <a:rPr lang="en-US" sz="1600">
                <a:latin typeface="+mj-lt"/>
                <a:ea typeface="+mj-ea"/>
                <a:cs typeface="+mj-cs"/>
              </a:rPr>
              <a:t>which </a:t>
            </a:r>
            <a:r>
              <a:rPr lang="en-US" sz="1600" spc="-4">
                <a:latin typeface="+mj-lt"/>
                <a:ea typeface="+mj-ea"/>
                <a:cs typeface="+mj-cs"/>
              </a:rPr>
              <a:t>describes </a:t>
            </a:r>
            <a:r>
              <a:rPr lang="en-US" sz="1600">
                <a:latin typeface="+mj-lt"/>
                <a:ea typeface="+mj-ea"/>
                <a:cs typeface="+mj-cs"/>
              </a:rPr>
              <a:t> </a:t>
            </a:r>
            <a:r>
              <a:rPr lang="en-US" sz="1600" spc="-9">
                <a:latin typeface="+mj-lt"/>
                <a:ea typeface="+mj-ea"/>
                <a:cs typeface="+mj-cs"/>
              </a:rPr>
              <a:t>different </a:t>
            </a:r>
            <a:r>
              <a:rPr lang="en-US" sz="1600" spc="-4">
                <a:latin typeface="+mj-lt"/>
                <a:ea typeface="+mj-ea"/>
                <a:cs typeface="+mj-cs"/>
              </a:rPr>
              <a:t>techniques </a:t>
            </a:r>
            <a:r>
              <a:rPr lang="en-US" sz="1600" spc="9">
                <a:latin typeface="+mj-lt"/>
                <a:ea typeface="+mj-ea"/>
                <a:cs typeface="+mj-cs"/>
              </a:rPr>
              <a:t>of </a:t>
            </a:r>
            <a:r>
              <a:rPr lang="en-US" sz="1600" spc="-9">
                <a:latin typeface="+mj-lt"/>
                <a:ea typeface="+mj-ea"/>
                <a:cs typeface="+mj-cs"/>
              </a:rPr>
              <a:t>counterfeit </a:t>
            </a:r>
            <a:r>
              <a:rPr lang="en-US" sz="1600" spc="-4">
                <a:latin typeface="+mj-lt"/>
                <a:ea typeface="+mj-ea"/>
                <a:cs typeface="+mj-cs"/>
              </a:rPr>
              <a:t>currency identification. </a:t>
            </a:r>
            <a:r>
              <a:rPr lang="en-US" sz="1600" spc="-12">
                <a:latin typeface="+mj-lt"/>
                <a:ea typeface="+mj-ea"/>
                <a:cs typeface="+mj-cs"/>
              </a:rPr>
              <a:t>We </a:t>
            </a:r>
            <a:r>
              <a:rPr lang="en-US" sz="1600" spc="-4">
                <a:latin typeface="+mj-lt"/>
                <a:ea typeface="+mj-ea"/>
                <a:cs typeface="+mj-cs"/>
              </a:rPr>
              <a:t>conclude, when we </a:t>
            </a:r>
            <a:r>
              <a:rPr lang="en-US" sz="1600">
                <a:latin typeface="+mj-lt"/>
                <a:ea typeface="+mj-ea"/>
                <a:cs typeface="+mj-cs"/>
              </a:rPr>
              <a:t> </a:t>
            </a:r>
            <a:r>
              <a:rPr lang="en-US" sz="1600" spc="-4">
                <a:latin typeface="+mj-lt"/>
                <a:ea typeface="+mj-ea"/>
                <a:cs typeface="+mj-cs"/>
              </a:rPr>
              <a:t>apply some </a:t>
            </a:r>
            <a:r>
              <a:rPr lang="en-US" sz="1600" spc="-9">
                <a:latin typeface="+mj-lt"/>
                <a:ea typeface="+mj-ea"/>
                <a:cs typeface="+mj-cs"/>
              </a:rPr>
              <a:t>efficient </a:t>
            </a:r>
            <a:r>
              <a:rPr lang="en-US" sz="1600" spc="-4">
                <a:latin typeface="+mj-lt"/>
                <a:ea typeface="+mj-ea"/>
                <a:cs typeface="+mj-cs"/>
              </a:rPr>
              <a:t>pre-processing </a:t>
            </a:r>
            <a:r>
              <a:rPr lang="en-US" sz="1600" spc="-9">
                <a:latin typeface="+mj-lt"/>
                <a:ea typeface="+mj-ea"/>
                <a:cs typeface="+mj-cs"/>
              </a:rPr>
              <a:t>and </a:t>
            </a:r>
            <a:r>
              <a:rPr lang="en-US" sz="1600" spc="-4">
                <a:latin typeface="+mj-lt"/>
                <a:ea typeface="+mj-ea"/>
                <a:cs typeface="+mj-cs"/>
              </a:rPr>
              <a:t>feature extraction techniques, we can still improve </a:t>
            </a:r>
            <a:r>
              <a:rPr lang="en-US" sz="1600">
                <a:latin typeface="+mj-lt"/>
                <a:ea typeface="+mj-ea"/>
                <a:cs typeface="+mj-cs"/>
              </a:rPr>
              <a:t>the </a:t>
            </a:r>
            <a:r>
              <a:rPr lang="en-US" sz="1600" spc="4">
                <a:latin typeface="+mj-lt"/>
                <a:ea typeface="+mj-ea"/>
                <a:cs typeface="+mj-cs"/>
              </a:rPr>
              <a:t> </a:t>
            </a:r>
            <a:r>
              <a:rPr lang="en-US" sz="1600">
                <a:latin typeface="+mj-lt"/>
                <a:ea typeface="+mj-ea"/>
                <a:cs typeface="+mj-cs"/>
              </a:rPr>
              <a:t>accuracy</a:t>
            </a:r>
            <a:r>
              <a:rPr lang="en-US" sz="1600" spc="-40">
                <a:latin typeface="+mj-lt"/>
                <a:ea typeface="+mj-ea"/>
                <a:cs typeface="+mj-cs"/>
              </a:rPr>
              <a:t> </a:t>
            </a:r>
            <a:r>
              <a:rPr lang="en-US" sz="1600" spc="18">
                <a:latin typeface="+mj-lt"/>
                <a:ea typeface="+mj-ea"/>
                <a:cs typeface="+mj-cs"/>
              </a:rPr>
              <a:t>of</a:t>
            </a:r>
            <a:r>
              <a:rPr lang="en-US" sz="1600" spc="-26">
                <a:latin typeface="+mj-lt"/>
                <a:ea typeface="+mj-ea"/>
                <a:cs typeface="+mj-cs"/>
              </a:rPr>
              <a:t> </a:t>
            </a:r>
            <a:r>
              <a:rPr lang="en-US" sz="1600" spc="-4">
                <a:latin typeface="+mj-lt"/>
                <a:ea typeface="+mj-ea"/>
                <a:cs typeface="+mj-cs"/>
              </a:rPr>
              <a:t>currency</a:t>
            </a:r>
            <a:r>
              <a:rPr lang="en-US" sz="1600" spc="9">
                <a:latin typeface="+mj-lt"/>
                <a:ea typeface="+mj-ea"/>
                <a:cs typeface="+mj-cs"/>
              </a:rPr>
              <a:t> </a:t>
            </a:r>
            <a:r>
              <a:rPr lang="en-US" sz="1600" spc="-4">
                <a:latin typeface="+mj-lt"/>
                <a:ea typeface="+mj-ea"/>
                <a:cs typeface="+mj-cs"/>
              </a:rPr>
              <a:t>identification</a:t>
            </a:r>
            <a:r>
              <a:rPr lang="en-US" sz="1600" spc="-12">
                <a:latin typeface="+mj-lt"/>
                <a:ea typeface="+mj-ea"/>
                <a:cs typeface="+mj-cs"/>
              </a:rPr>
              <a:t> </a:t>
            </a:r>
            <a:r>
              <a:rPr lang="en-US" sz="1600" spc="-9">
                <a:latin typeface="+mj-lt"/>
                <a:ea typeface="+mj-ea"/>
                <a:cs typeface="+mj-cs"/>
              </a:rPr>
              <a:t>system.</a:t>
            </a:r>
            <a:endParaRPr lang="en-US" sz="160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124000"/>
                <a:satMod val="148000"/>
                <a:lumMod val="124000"/>
              </a:schemeClr>
            </a:gs>
            <a:gs pos="100000">
              <a:schemeClr val="bg1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6E32CE1-D113-412E-9933-113646E2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7B7C8B-175B-4009-808B-9F66FD108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E5ECD52-6A23-4FF4-8C32-7B5DE9973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C3F2B96-5F34-41C9-8E37-A9CD279A4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4E02BF-4F0E-44E2-A489-075900B78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5624C63-3CCA-4EA6-B822-6E710A82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3" descr="Free Images : money, paper, material, note, cash, mexico, currency ...">
            <a:extLst>
              <a:ext uri="{FF2B5EF4-FFF2-40B4-BE49-F238E27FC236}">
                <a16:creationId xmlns:a16="http://schemas.microsoft.com/office/drawing/2014/main" id="{A5567715-7736-4E17-874B-48CF917A4C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25000"/>
            <a:grayscl/>
          </a:blip>
          <a:srcRect l="10320" r="10125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object 2"/>
          <p:cNvSpPr txBox="1"/>
          <p:nvPr/>
        </p:nvSpPr>
        <p:spPr>
          <a:xfrm>
            <a:off x="1325974" y="1211749"/>
            <a:ext cx="9367647" cy="45764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5" marR="259715" algn="just" defTabSz="457200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</a:pPr>
            <a:r>
              <a:rPr lang="en-US" sz="1600" spc="-9" dirty="0">
                <a:latin typeface="Century Gothic"/>
                <a:ea typeface="+mj-ea"/>
                <a:cs typeface="Times New Roman"/>
              </a:rPr>
              <a:t>Title: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 Recognition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system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for euro and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Mexican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banknotes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based </a:t>
            </a:r>
            <a:r>
              <a:rPr lang="en-US" sz="1600" spc="9" dirty="0">
                <a:latin typeface="Century Gothic"/>
                <a:ea typeface="+mj-ea"/>
                <a:cs typeface="Times New Roman"/>
              </a:rPr>
              <a:t>on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deep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learning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with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real </a:t>
            </a:r>
            <a:r>
              <a:rPr lang="en-US" sz="1600" spc="4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scene</a:t>
            </a:r>
            <a:r>
              <a:rPr lang="en-US" sz="1600" spc="22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images</a:t>
            </a:r>
            <a:endParaRPr lang="en-US" sz="1600" dirty="0">
              <a:latin typeface="Century Gothic"/>
              <a:ea typeface="+mj-ea"/>
              <a:cs typeface="Times New Roman"/>
            </a:endParaRPr>
          </a:p>
          <a:p>
            <a:pPr algn="just" defTabSz="457200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</a:pPr>
            <a:endParaRPr lang="en-US" sz="1600">
              <a:latin typeface="Century Gothic"/>
              <a:ea typeface="+mj-ea"/>
              <a:cs typeface="Times New Roman"/>
            </a:endParaRPr>
          </a:p>
          <a:p>
            <a:pPr marL="10795" algn="just" defTabSz="457200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</a:pPr>
            <a:r>
              <a:rPr lang="en-US" sz="1600" spc="-4" dirty="0">
                <a:latin typeface="Century Gothic"/>
                <a:ea typeface="+mj-ea"/>
                <a:cs typeface="Times New Roman"/>
              </a:rPr>
              <a:t>Author:</a:t>
            </a:r>
            <a:r>
              <a:rPr lang="en-US" sz="1600" spc="18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D.</a:t>
            </a:r>
            <a:r>
              <a:rPr lang="en-US" sz="1600" spc="12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Galeana</a:t>
            </a:r>
            <a:r>
              <a:rPr lang="en-US" sz="1600" spc="4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P</a:t>
            </a:r>
            <a:r>
              <a:rPr lang="en-US" sz="1600" spc="9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 dirty="0" err="1">
                <a:latin typeface="Century Gothic"/>
                <a:ea typeface="+mj-ea"/>
                <a:cs typeface="Times New Roman"/>
              </a:rPr>
              <a:t>érez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and</a:t>
            </a:r>
            <a:r>
              <a:rPr lang="en-US" sz="1600" spc="9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E.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 B.</a:t>
            </a:r>
            <a:r>
              <a:rPr lang="en-US" sz="1600" spc="18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9" dirty="0" err="1">
                <a:latin typeface="Century Gothic"/>
                <a:ea typeface="+mj-ea"/>
                <a:cs typeface="Times New Roman"/>
              </a:rPr>
              <a:t>Corrochano</a:t>
            </a:r>
            <a:endParaRPr lang="en-US" sz="1600" dirty="0">
              <a:latin typeface="Century Gothic"/>
              <a:ea typeface="+mj-ea"/>
              <a:cs typeface="Times New Roman"/>
            </a:endParaRPr>
          </a:p>
          <a:p>
            <a:pPr marL="10795" algn="just" defTabSz="457200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</a:pPr>
            <a:r>
              <a:rPr lang="en-US" sz="1600" spc="-9" dirty="0">
                <a:latin typeface="Century Gothic"/>
                <a:ea typeface="+mj-ea"/>
                <a:cs typeface="Times New Roman"/>
              </a:rPr>
              <a:t>Year:</a:t>
            </a:r>
            <a:r>
              <a:rPr lang="en-US" sz="1600" spc="-22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2018</a:t>
            </a:r>
          </a:p>
          <a:p>
            <a:pPr marL="10795" marR="4445" algn="just" defTabSz="457200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</a:pPr>
            <a:r>
              <a:rPr lang="en-US" sz="1600" spc="-4" dirty="0">
                <a:latin typeface="Century Gothic"/>
                <a:ea typeface="+mj-ea"/>
                <a:cs typeface="Times New Roman"/>
              </a:rPr>
              <a:t>Description: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A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high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 banknote</a:t>
            </a:r>
            <a:r>
              <a:rPr lang="en-US" sz="1600" spc="4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recognition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and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classification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4" dirty="0">
                <a:latin typeface="Century Gothic"/>
                <a:ea typeface="+mj-ea"/>
                <a:cs typeface="Times New Roman"/>
              </a:rPr>
              <a:t>rate</a:t>
            </a:r>
            <a:r>
              <a:rPr lang="en-US" sz="1600" spc="9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was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achieved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using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 neural </a:t>
            </a:r>
            <a:r>
              <a:rPr lang="en-US" sz="1600" spc="-251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networks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and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deep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learning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with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real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scene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images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taken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with </a:t>
            </a:r>
            <a:r>
              <a:rPr lang="en-US" sz="1600" spc="4" dirty="0">
                <a:latin typeface="Century Gothic"/>
                <a:ea typeface="+mj-ea"/>
                <a:cs typeface="Times New Roman"/>
              </a:rPr>
              <a:t>both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sunlight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and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artificial light. 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Without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extracting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characteristics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by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hand,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the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convolutional neural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networks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was </a:t>
            </a:r>
            <a:r>
              <a:rPr lang="en-US" sz="1600" spc="-12" dirty="0">
                <a:latin typeface="Century Gothic"/>
                <a:ea typeface="+mj-ea"/>
                <a:cs typeface="Times New Roman"/>
              </a:rPr>
              <a:t>fed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with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raw 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images.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Analysis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and experiments were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carried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out </a:t>
            </a:r>
            <a:r>
              <a:rPr lang="en-US" sz="1600" spc="9" dirty="0">
                <a:latin typeface="Century Gothic"/>
                <a:ea typeface="+mj-ea"/>
                <a:cs typeface="Times New Roman"/>
              </a:rPr>
              <a:t>on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banknotes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based </a:t>
            </a:r>
            <a:r>
              <a:rPr lang="en-US" sz="1600" spc="9" dirty="0">
                <a:latin typeface="Century Gothic"/>
                <a:ea typeface="+mj-ea"/>
                <a:cs typeface="Times New Roman"/>
              </a:rPr>
              <a:t>on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key features, such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as; </a:t>
            </a:r>
            <a:r>
              <a:rPr lang="en-US" sz="1600" spc="4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watermarks,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portraits </a:t>
            </a:r>
            <a:r>
              <a:rPr lang="en-US" sz="1600" spc="9" dirty="0">
                <a:latin typeface="Century Gothic"/>
                <a:ea typeface="+mj-ea"/>
                <a:cs typeface="Times New Roman"/>
              </a:rPr>
              <a:t>on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the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bills,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bill value </a:t>
            </a:r>
            <a:r>
              <a:rPr lang="en-US" sz="1600" spc="4" dirty="0">
                <a:latin typeface="Century Gothic"/>
                <a:ea typeface="+mj-ea"/>
                <a:cs typeface="Times New Roman"/>
              </a:rPr>
              <a:t>written </a:t>
            </a:r>
            <a:r>
              <a:rPr lang="en-US" sz="1600" spc="-12" dirty="0">
                <a:latin typeface="Century Gothic"/>
                <a:ea typeface="+mj-ea"/>
                <a:cs typeface="Times New Roman"/>
              </a:rPr>
              <a:t>in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words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and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numbers,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and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the complete </a:t>
            </a:r>
            <a:r>
              <a:rPr lang="en-US" sz="1600" spc="4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banknotes.</a:t>
            </a:r>
            <a:r>
              <a:rPr lang="en-US" sz="1600" spc="62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It</a:t>
            </a:r>
            <a:r>
              <a:rPr lang="en-US" sz="1600" spc="79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was</a:t>
            </a:r>
            <a:r>
              <a:rPr lang="en-US" sz="1600" spc="66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concluded</a:t>
            </a:r>
            <a:r>
              <a:rPr lang="en-US" sz="1600" spc="75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that</a:t>
            </a:r>
            <a:r>
              <a:rPr lang="en-US" sz="1600" spc="79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both</a:t>
            </a:r>
            <a:r>
              <a:rPr lang="en-US" sz="1600" spc="53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the</a:t>
            </a:r>
            <a:r>
              <a:rPr lang="en-US" sz="1600" spc="75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color</a:t>
            </a:r>
            <a:r>
              <a:rPr lang="en-US" sz="1600" spc="84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information</a:t>
            </a:r>
            <a:r>
              <a:rPr lang="en-US" sz="1600" spc="53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and</a:t>
            </a:r>
            <a:r>
              <a:rPr lang="en-US" sz="1600" spc="75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12" dirty="0">
                <a:latin typeface="Century Gothic"/>
                <a:ea typeface="+mj-ea"/>
                <a:cs typeface="Times New Roman"/>
              </a:rPr>
              <a:t>some</a:t>
            </a:r>
            <a:r>
              <a:rPr lang="en-US" sz="1600" spc="71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regions</a:t>
            </a:r>
            <a:r>
              <a:rPr lang="en-US" sz="1600" spc="66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9" dirty="0">
                <a:latin typeface="Century Gothic"/>
                <a:ea typeface="+mj-ea"/>
                <a:cs typeface="Times New Roman"/>
              </a:rPr>
              <a:t>of</a:t>
            </a:r>
            <a:r>
              <a:rPr lang="en-US" sz="1600" spc="40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the</a:t>
            </a:r>
            <a:r>
              <a:rPr lang="en-US" sz="1600" spc="75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banknotes, </a:t>
            </a:r>
            <a:r>
              <a:rPr lang="en-US" sz="1600" spc="-256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as</a:t>
            </a:r>
            <a:r>
              <a:rPr lang="en-US" sz="1600" spc="40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well</a:t>
            </a:r>
            <a:r>
              <a:rPr lang="en-US" sz="1600" spc="35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as</a:t>
            </a:r>
            <a:r>
              <a:rPr lang="en-US" sz="1600" spc="40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the</a:t>
            </a:r>
            <a:r>
              <a:rPr lang="en-US" sz="1600" spc="49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banknote</a:t>
            </a:r>
            <a:r>
              <a:rPr lang="en-US" sz="1600" spc="49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denomination</a:t>
            </a:r>
            <a:r>
              <a:rPr lang="en-US" sz="1600" spc="26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written</a:t>
            </a:r>
            <a:r>
              <a:rPr lang="en-US" sz="1600" spc="31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12" dirty="0">
                <a:latin typeface="Century Gothic"/>
                <a:ea typeface="+mj-ea"/>
                <a:cs typeface="Times New Roman"/>
              </a:rPr>
              <a:t>in</a:t>
            </a:r>
            <a:r>
              <a:rPr lang="en-US" sz="1600" spc="26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4" dirty="0">
                <a:latin typeface="Century Gothic"/>
                <a:ea typeface="+mj-ea"/>
                <a:cs typeface="Times New Roman"/>
              </a:rPr>
              <a:t>words</a:t>
            </a:r>
            <a:r>
              <a:rPr lang="en-US" sz="1600" spc="44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and</a:t>
            </a:r>
            <a:r>
              <a:rPr lang="en-US" sz="1600" spc="49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numbers</a:t>
            </a:r>
            <a:r>
              <a:rPr lang="en-US" sz="1600" spc="44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and</a:t>
            </a:r>
            <a:r>
              <a:rPr lang="en-US" sz="1600" spc="53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the</a:t>
            </a:r>
            <a:r>
              <a:rPr lang="en-US" sz="1600" spc="44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complete</a:t>
            </a:r>
            <a:r>
              <a:rPr lang="en-US" sz="1600" spc="49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banknote, </a:t>
            </a:r>
            <a:r>
              <a:rPr lang="en-US" sz="1600" spc="-256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12" dirty="0">
                <a:latin typeface="Century Gothic"/>
                <a:ea typeface="+mj-ea"/>
                <a:cs typeface="Times New Roman"/>
              </a:rPr>
              <a:t>is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the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appropriate information </a:t>
            </a:r>
            <a:r>
              <a:rPr lang="en-US" sz="1600" spc="9" dirty="0">
                <a:latin typeface="Century Gothic"/>
                <a:ea typeface="+mj-ea"/>
                <a:cs typeface="Times New Roman"/>
              </a:rPr>
              <a:t>to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achieve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a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high </a:t>
            </a:r>
            <a:r>
              <a:rPr lang="en-US" sz="1600" spc="4" dirty="0">
                <a:latin typeface="Century Gothic"/>
                <a:ea typeface="+mj-ea"/>
                <a:cs typeface="Times New Roman"/>
              </a:rPr>
              <a:t>rate </a:t>
            </a:r>
            <a:r>
              <a:rPr lang="en-US" sz="1600" spc="9" dirty="0">
                <a:latin typeface="Century Gothic"/>
                <a:ea typeface="+mj-ea"/>
                <a:cs typeface="Times New Roman"/>
              </a:rPr>
              <a:t>of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banknote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classification and recognition.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A</a:t>
            </a:r>
            <a:r>
              <a:rPr lang="en-US" sz="1600" spc="256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high 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recognition </a:t>
            </a:r>
            <a:r>
              <a:rPr lang="en-US" sz="1600" spc="4" dirty="0">
                <a:latin typeface="Century Gothic"/>
                <a:ea typeface="+mj-ea"/>
                <a:cs typeface="Times New Roman"/>
              </a:rPr>
              <a:t>rate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was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achieved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for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 Mexican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banknotes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and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for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 euros.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 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3" descr="Network Totally 001 Free Stock Photo - Public Domain Pictures">
            <a:extLst>
              <a:ext uri="{FF2B5EF4-FFF2-40B4-BE49-F238E27FC236}">
                <a16:creationId xmlns:a16="http://schemas.microsoft.com/office/drawing/2014/main" id="{EAFA5DC0-5E57-4DE4-264C-61097615319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rcRect l="9091" t="445" b="86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529DF628-3DC1-41BF-9730-E680D7FC2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353316" y="0"/>
            <a:ext cx="7770296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23695FD-17A6-460C-AFB4-A56F8DFB4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352800" y="1295400"/>
            <a:ext cx="7772400" cy="55626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/>
          <p:nvPr/>
        </p:nvSpPr>
        <p:spPr>
          <a:xfrm>
            <a:off x="3359411" y="1477878"/>
            <a:ext cx="7752359" cy="486075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65" lvl="1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tabLst>
                <a:tab pos="248136" algn="l"/>
              </a:tabLst>
            </a:pPr>
            <a:r>
              <a:rPr lang="en-US" sz="1600" u="sng" spc="-4">
                <a:latin typeface="+mj-lt"/>
                <a:ea typeface="+mj-ea"/>
                <a:cs typeface="+mj-cs"/>
              </a:rPr>
              <a:t>PROPOSED</a:t>
            </a:r>
            <a:r>
              <a:rPr lang="en-US" sz="1600" u="sng" spc="-20">
                <a:latin typeface="+mj-lt"/>
                <a:ea typeface="+mj-ea"/>
                <a:cs typeface="+mj-cs"/>
              </a:rPr>
              <a:t> </a:t>
            </a:r>
            <a:r>
              <a:rPr lang="en-US" sz="1600" u="sng" spc="-10">
                <a:latin typeface="+mj-lt"/>
                <a:ea typeface="+mj-ea"/>
                <a:cs typeface="+mj-cs"/>
              </a:rPr>
              <a:t>SYSTEM</a:t>
            </a:r>
            <a:endParaRPr lang="en-US" sz="1600">
              <a:latin typeface="+mj-lt"/>
              <a:ea typeface="+mj-ea"/>
              <a:cs typeface="+mj-cs"/>
            </a:endParaRPr>
          </a:p>
          <a:p>
            <a:pPr marL="12065" lvl="1" algn="just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>
                <a:tab pos="415053" algn="l"/>
              </a:tabLst>
            </a:pPr>
            <a:endParaRPr lang="en-US" sz="1100" u="sng" spc="-10">
              <a:latin typeface="+mj-lt"/>
              <a:ea typeface="+mj-ea"/>
              <a:cs typeface="+mj-cs"/>
            </a:endParaRPr>
          </a:p>
          <a:p>
            <a:pPr marL="469265" marR="5715" lvl="2" indent="-228600" algn="just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>
                <a:tab pos="415053" algn="l"/>
              </a:tabLst>
            </a:pPr>
            <a:r>
              <a:rPr lang="en-US" sz="1400" spc="-10">
                <a:latin typeface="+mj-lt"/>
                <a:ea typeface="+mj-ea"/>
                <a:cs typeface="+mj-cs"/>
              </a:rPr>
              <a:t>The </a:t>
            </a:r>
            <a:r>
              <a:rPr lang="en-US" sz="1400" spc="-4">
                <a:latin typeface="+mj-lt"/>
                <a:ea typeface="+mj-ea"/>
                <a:cs typeface="+mj-cs"/>
              </a:rPr>
              <a:t>conventional methods </a:t>
            </a:r>
            <a:r>
              <a:rPr lang="en-US" sz="1400" spc="-10">
                <a:latin typeface="+mj-lt"/>
                <a:ea typeface="+mj-ea"/>
                <a:cs typeface="+mj-cs"/>
              </a:rPr>
              <a:t>based </a:t>
            </a:r>
            <a:r>
              <a:rPr lang="en-US" sz="1400" spc="10">
                <a:latin typeface="+mj-lt"/>
                <a:ea typeface="+mj-ea"/>
                <a:cs typeface="+mj-cs"/>
              </a:rPr>
              <a:t>on </a:t>
            </a:r>
            <a:r>
              <a:rPr lang="en-US" sz="1400">
                <a:latin typeface="+mj-lt"/>
                <a:ea typeface="+mj-ea"/>
                <a:cs typeface="+mj-cs"/>
              </a:rPr>
              <a:t>color, </a:t>
            </a:r>
            <a:r>
              <a:rPr lang="en-US" sz="1400" spc="-14">
                <a:latin typeface="+mj-lt"/>
                <a:ea typeface="+mj-ea"/>
                <a:cs typeface="+mj-cs"/>
              </a:rPr>
              <a:t>size, </a:t>
            </a:r>
            <a:r>
              <a:rPr lang="en-US" sz="1400">
                <a:latin typeface="+mj-lt"/>
                <a:ea typeface="+mj-ea"/>
                <a:cs typeface="+mj-cs"/>
              </a:rPr>
              <a:t>texture </a:t>
            </a:r>
            <a:r>
              <a:rPr lang="en-US" sz="1400" spc="-10">
                <a:latin typeface="+mj-lt"/>
                <a:ea typeface="+mj-ea"/>
                <a:cs typeface="+mj-cs"/>
              </a:rPr>
              <a:t>and shape</a:t>
            </a:r>
            <a:r>
              <a:rPr lang="en-US" sz="1400" spc="-4">
                <a:latin typeface="+mj-lt"/>
                <a:ea typeface="+mj-ea"/>
                <a:cs typeface="+mj-cs"/>
              </a:rPr>
              <a:t> identify </a:t>
            </a:r>
            <a:r>
              <a:rPr lang="en-US" sz="1400" spc="4">
                <a:latin typeface="+mj-lt"/>
                <a:ea typeface="+mj-ea"/>
                <a:cs typeface="+mj-cs"/>
              </a:rPr>
              <a:t>the </a:t>
            </a:r>
            <a:r>
              <a:rPr lang="en-US" sz="1400" spc="-10">
                <a:latin typeface="+mj-lt"/>
                <a:ea typeface="+mj-ea"/>
                <a:cs typeface="+mj-cs"/>
              </a:rPr>
              <a:t>fake </a:t>
            </a:r>
            <a:r>
              <a:rPr lang="en-US" sz="1400" spc="-4">
                <a:latin typeface="+mj-lt"/>
                <a:ea typeface="+mj-ea"/>
                <a:cs typeface="+mj-cs"/>
              </a:rPr>
              <a:t> </a:t>
            </a:r>
            <a:r>
              <a:rPr lang="en-US" sz="1400" spc="-10">
                <a:latin typeface="+mj-lt"/>
                <a:ea typeface="+mj-ea"/>
                <a:cs typeface="+mj-cs"/>
              </a:rPr>
              <a:t>currency.</a:t>
            </a:r>
            <a:endParaRPr lang="en-US" sz="1400">
              <a:latin typeface="+mj-lt"/>
              <a:ea typeface="+mj-ea"/>
              <a:cs typeface="+mj-cs"/>
            </a:endParaRPr>
          </a:p>
          <a:p>
            <a:pPr marL="469265" marR="5715" lvl="2" indent="-228600" algn="just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>
                <a:tab pos="415053" algn="l"/>
              </a:tabLst>
            </a:pPr>
            <a:r>
              <a:rPr lang="en-US" sz="1400">
                <a:latin typeface="+mj-lt"/>
                <a:ea typeface="+mj-ea"/>
                <a:cs typeface="+mj-cs"/>
              </a:rPr>
              <a:t>Edge </a:t>
            </a:r>
            <a:r>
              <a:rPr lang="en-US" sz="1400" spc="-4">
                <a:latin typeface="+mj-lt"/>
                <a:ea typeface="+mj-ea"/>
                <a:cs typeface="+mj-cs"/>
              </a:rPr>
              <a:t>detection, Watermarking, feature extraction, segmentation methods have </a:t>
            </a:r>
            <a:r>
              <a:rPr lang="en-US" sz="1400">
                <a:latin typeface="+mj-lt"/>
                <a:ea typeface="+mj-ea"/>
                <a:cs typeface="+mj-cs"/>
              </a:rPr>
              <a:t> </a:t>
            </a:r>
            <a:r>
              <a:rPr lang="en-US" sz="1400" spc="-4">
                <a:latin typeface="+mj-lt"/>
                <a:ea typeface="+mj-ea"/>
                <a:cs typeface="+mj-cs"/>
              </a:rPr>
              <a:t>been</a:t>
            </a:r>
            <a:r>
              <a:rPr lang="en-US" sz="1400">
                <a:latin typeface="+mj-lt"/>
                <a:ea typeface="+mj-ea"/>
                <a:cs typeface="+mj-cs"/>
              </a:rPr>
              <a:t> used</a:t>
            </a:r>
            <a:r>
              <a:rPr lang="en-US" sz="1400" spc="4">
                <a:latin typeface="+mj-lt"/>
                <a:ea typeface="+mj-ea"/>
                <a:cs typeface="+mj-cs"/>
              </a:rPr>
              <a:t> </a:t>
            </a:r>
            <a:r>
              <a:rPr lang="en-US" sz="1400">
                <a:latin typeface="+mj-lt"/>
                <a:ea typeface="+mj-ea"/>
                <a:cs typeface="+mj-cs"/>
              </a:rPr>
              <a:t>to</a:t>
            </a:r>
            <a:r>
              <a:rPr lang="en-US" sz="1400" spc="4">
                <a:latin typeface="+mj-lt"/>
                <a:ea typeface="+mj-ea"/>
                <a:cs typeface="+mj-cs"/>
              </a:rPr>
              <a:t> </a:t>
            </a:r>
            <a:r>
              <a:rPr lang="en-US" sz="1400" spc="-10">
                <a:latin typeface="+mj-lt"/>
                <a:ea typeface="+mj-ea"/>
                <a:cs typeface="+mj-cs"/>
              </a:rPr>
              <a:t>detect</a:t>
            </a:r>
            <a:r>
              <a:rPr lang="en-US" sz="1400" spc="-4">
                <a:latin typeface="+mj-lt"/>
                <a:ea typeface="+mj-ea"/>
                <a:cs typeface="+mj-cs"/>
              </a:rPr>
              <a:t> </a:t>
            </a:r>
            <a:r>
              <a:rPr lang="en-US" sz="1400">
                <a:latin typeface="+mj-lt"/>
                <a:ea typeface="+mj-ea"/>
                <a:cs typeface="+mj-cs"/>
              </a:rPr>
              <a:t>the</a:t>
            </a:r>
            <a:r>
              <a:rPr lang="en-US" sz="1400" spc="4">
                <a:latin typeface="+mj-lt"/>
                <a:ea typeface="+mj-ea"/>
                <a:cs typeface="+mj-cs"/>
              </a:rPr>
              <a:t> </a:t>
            </a:r>
            <a:r>
              <a:rPr lang="en-US" sz="1400" spc="-14">
                <a:latin typeface="+mj-lt"/>
                <a:ea typeface="+mj-ea"/>
                <a:cs typeface="+mj-cs"/>
              </a:rPr>
              <a:t>fake</a:t>
            </a:r>
            <a:r>
              <a:rPr lang="en-US" sz="1400" spc="-10">
                <a:latin typeface="+mj-lt"/>
                <a:ea typeface="+mj-ea"/>
                <a:cs typeface="+mj-cs"/>
              </a:rPr>
              <a:t> </a:t>
            </a:r>
            <a:r>
              <a:rPr lang="en-US" sz="1400" spc="-4">
                <a:latin typeface="+mj-lt"/>
                <a:ea typeface="+mj-ea"/>
                <a:cs typeface="+mj-cs"/>
              </a:rPr>
              <a:t>currency.</a:t>
            </a:r>
            <a:r>
              <a:rPr lang="en-US" sz="1400">
                <a:latin typeface="+mj-lt"/>
                <a:ea typeface="+mj-ea"/>
                <a:cs typeface="+mj-cs"/>
              </a:rPr>
              <a:t> </a:t>
            </a:r>
          </a:p>
          <a:p>
            <a:pPr marL="469265" marR="5715" lvl="2" indent="-228600" algn="just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>
                <a:tab pos="415053" algn="l"/>
              </a:tabLst>
            </a:pPr>
            <a:r>
              <a:rPr lang="en-US" sz="1400">
                <a:latin typeface="+mj-lt"/>
                <a:ea typeface="+mj-ea"/>
                <a:cs typeface="+mj-cs"/>
              </a:rPr>
              <a:t>The</a:t>
            </a:r>
            <a:r>
              <a:rPr lang="en-US" sz="1400" spc="4">
                <a:latin typeface="+mj-lt"/>
                <a:ea typeface="+mj-ea"/>
                <a:cs typeface="+mj-cs"/>
              </a:rPr>
              <a:t> </a:t>
            </a:r>
            <a:r>
              <a:rPr lang="en-US" sz="1400" spc="-14">
                <a:latin typeface="+mj-lt"/>
                <a:ea typeface="+mj-ea"/>
                <a:cs typeface="+mj-cs"/>
              </a:rPr>
              <a:t>major</a:t>
            </a:r>
            <a:r>
              <a:rPr lang="en-US" sz="1400" spc="-10">
                <a:latin typeface="+mj-lt"/>
                <a:ea typeface="+mj-ea"/>
                <a:cs typeface="+mj-cs"/>
              </a:rPr>
              <a:t> </a:t>
            </a:r>
            <a:r>
              <a:rPr lang="en-US" sz="1400">
                <a:latin typeface="+mj-lt"/>
                <a:ea typeface="+mj-ea"/>
                <a:cs typeface="+mj-cs"/>
              </a:rPr>
              <a:t>steps</a:t>
            </a:r>
            <a:r>
              <a:rPr lang="en-US" sz="1400" spc="4">
                <a:latin typeface="+mj-lt"/>
                <a:ea typeface="+mj-ea"/>
                <a:cs typeface="+mj-cs"/>
              </a:rPr>
              <a:t> </a:t>
            </a:r>
            <a:r>
              <a:rPr lang="en-US" sz="1400" spc="-10">
                <a:latin typeface="+mj-lt"/>
                <a:ea typeface="+mj-ea"/>
                <a:cs typeface="+mj-cs"/>
              </a:rPr>
              <a:t>involved</a:t>
            </a:r>
            <a:r>
              <a:rPr lang="en-US" sz="1400" spc="-4">
                <a:latin typeface="+mj-lt"/>
                <a:ea typeface="+mj-ea"/>
                <a:cs typeface="+mj-cs"/>
              </a:rPr>
              <a:t> </a:t>
            </a:r>
            <a:r>
              <a:rPr lang="en-US" sz="1400" spc="-14">
                <a:latin typeface="+mj-lt"/>
                <a:ea typeface="+mj-ea"/>
                <a:cs typeface="+mj-cs"/>
              </a:rPr>
              <a:t>in</a:t>
            </a:r>
            <a:r>
              <a:rPr lang="en-US" sz="1400" spc="-10">
                <a:latin typeface="+mj-lt"/>
                <a:ea typeface="+mj-ea"/>
                <a:cs typeface="+mj-cs"/>
              </a:rPr>
              <a:t> </a:t>
            </a:r>
            <a:r>
              <a:rPr lang="en-US" sz="1400">
                <a:latin typeface="+mj-lt"/>
                <a:ea typeface="+mj-ea"/>
                <a:cs typeface="+mj-cs"/>
              </a:rPr>
              <a:t>the</a:t>
            </a:r>
            <a:r>
              <a:rPr lang="en-US" sz="1400" spc="4">
                <a:latin typeface="+mj-lt"/>
                <a:ea typeface="+mj-ea"/>
                <a:cs typeface="+mj-cs"/>
              </a:rPr>
              <a:t> </a:t>
            </a:r>
            <a:r>
              <a:rPr lang="en-US" sz="1400" spc="-4">
                <a:latin typeface="+mj-lt"/>
                <a:ea typeface="+mj-ea"/>
                <a:cs typeface="+mj-cs"/>
              </a:rPr>
              <a:t>process</a:t>
            </a:r>
            <a:r>
              <a:rPr lang="en-US" sz="1400">
                <a:latin typeface="+mj-lt"/>
                <a:ea typeface="+mj-ea"/>
                <a:cs typeface="+mj-cs"/>
              </a:rPr>
              <a:t> </a:t>
            </a:r>
            <a:r>
              <a:rPr lang="en-US" sz="1400" spc="20">
                <a:latin typeface="+mj-lt"/>
                <a:ea typeface="+mj-ea"/>
                <a:cs typeface="+mj-cs"/>
              </a:rPr>
              <a:t>of </a:t>
            </a:r>
            <a:r>
              <a:rPr lang="en-US" sz="1400" spc="25">
                <a:latin typeface="+mj-lt"/>
                <a:ea typeface="+mj-ea"/>
                <a:cs typeface="+mj-cs"/>
              </a:rPr>
              <a:t> </a:t>
            </a:r>
            <a:r>
              <a:rPr lang="en-US" sz="1400" spc="-4">
                <a:latin typeface="+mj-lt"/>
                <a:ea typeface="+mj-ea"/>
                <a:cs typeface="+mj-cs"/>
              </a:rPr>
              <a:t>identification </a:t>
            </a:r>
            <a:r>
              <a:rPr lang="en-US" sz="1400" spc="-10">
                <a:latin typeface="+mj-lt"/>
                <a:ea typeface="+mj-ea"/>
                <a:cs typeface="+mj-cs"/>
              </a:rPr>
              <a:t>and </a:t>
            </a:r>
            <a:r>
              <a:rPr lang="en-US" sz="1400" spc="-4">
                <a:latin typeface="+mj-lt"/>
                <a:ea typeface="+mj-ea"/>
                <a:cs typeface="+mj-cs"/>
              </a:rPr>
              <a:t>recognition </a:t>
            </a:r>
            <a:r>
              <a:rPr lang="en-US" sz="1400" spc="10">
                <a:latin typeface="+mj-lt"/>
                <a:ea typeface="+mj-ea"/>
                <a:cs typeface="+mj-cs"/>
              </a:rPr>
              <a:t>of </a:t>
            </a:r>
            <a:r>
              <a:rPr lang="en-US" sz="1400" spc="-14">
                <a:latin typeface="+mj-lt"/>
                <a:ea typeface="+mj-ea"/>
                <a:cs typeface="+mj-cs"/>
              </a:rPr>
              <a:t>fake </a:t>
            </a:r>
            <a:r>
              <a:rPr lang="en-US" sz="1400" spc="-4">
                <a:latin typeface="+mj-lt"/>
                <a:ea typeface="+mj-ea"/>
                <a:cs typeface="+mj-cs"/>
              </a:rPr>
              <a:t>currency </a:t>
            </a:r>
            <a:r>
              <a:rPr lang="en-US" sz="1400" spc="-14">
                <a:latin typeface="+mj-lt"/>
                <a:ea typeface="+mj-ea"/>
                <a:cs typeface="+mj-cs"/>
              </a:rPr>
              <a:t>is </a:t>
            </a:r>
            <a:r>
              <a:rPr lang="en-US" sz="1400" spc="-4">
                <a:latin typeface="+mj-lt"/>
                <a:ea typeface="+mj-ea"/>
                <a:cs typeface="+mj-cs"/>
              </a:rPr>
              <a:t>creating database </a:t>
            </a:r>
            <a:r>
              <a:rPr lang="en-US" sz="1400" spc="10">
                <a:latin typeface="+mj-lt"/>
                <a:ea typeface="+mj-ea"/>
                <a:cs typeface="+mj-cs"/>
              </a:rPr>
              <a:t>of </a:t>
            </a:r>
            <a:r>
              <a:rPr lang="en-US" sz="1400" spc="-4">
                <a:latin typeface="+mj-lt"/>
                <a:ea typeface="+mj-ea"/>
                <a:cs typeface="+mj-cs"/>
              </a:rPr>
              <a:t>particular </a:t>
            </a:r>
            <a:r>
              <a:rPr lang="en-US" sz="1400" spc="-10">
                <a:latin typeface="+mj-lt"/>
                <a:ea typeface="+mj-ea"/>
                <a:cs typeface="+mj-cs"/>
              </a:rPr>
              <a:t>country, </a:t>
            </a:r>
            <a:r>
              <a:rPr lang="en-US" sz="1400" spc="-4">
                <a:latin typeface="+mj-lt"/>
                <a:ea typeface="+mj-ea"/>
                <a:cs typeface="+mj-cs"/>
              </a:rPr>
              <a:t> converting RGB </a:t>
            </a:r>
            <a:r>
              <a:rPr lang="en-US" sz="1400" spc="10">
                <a:latin typeface="+mj-lt"/>
                <a:ea typeface="+mj-ea"/>
                <a:cs typeface="+mj-cs"/>
              </a:rPr>
              <a:t>to </a:t>
            </a:r>
            <a:r>
              <a:rPr lang="en-US" sz="1400" spc="-10">
                <a:latin typeface="+mj-lt"/>
                <a:ea typeface="+mj-ea"/>
                <a:cs typeface="+mj-cs"/>
              </a:rPr>
              <a:t>grayscale image, </a:t>
            </a:r>
            <a:r>
              <a:rPr lang="en-US" sz="1400" spc="-4">
                <a:latin typeface="+mj-lt"/>
                <a:ea typeface="+mj-ea"/>
                <a:cs typeface="+mj-cs"/>
              </a:rPr>
              <a:t>segmentation </a:t>
            </a:r>
            <a:r>
              <a:rPr lang="en-US" sz="1400" spc="-14">
                <a:latin typeface="+mj-lt"/>
                <a:ea typeface="+mj-ea"/>
                <a:cs typeface="+mj-cs"/>
              </a:rPr>
              <a:t>is </a:t>
            </a:r>
            <a:r>
              <a:rPr lang="en-US" sz="1400" spc="-4">
                <a:latin typeface="+mj-lt"/>
                <a:ea typeface="+mj-ea"/>
                <a:cs typeface="+mj-cs"/>
              </a:rPr>
              <a:t>used </a:t>
            </a:r>
            <a:r>
              <a:rPr lang="en-US" sz="1400" spc="10">
                <a:latin typeface="+mj-lt"/>
                <a:ea typeface="+mj-ea"/>
                <a:cs typeface="+mj-cs"/>
              </a:rPr>
              <a:t>to </a:t>
            </a:r>
            <a:r>
              <a:rPr lang="en-US" sz="1400" spc="-10">
                <a:latin typeface="+mj-lt"/>
                <a:ea typeface="+mj-ea"/>
                <a:cs typeface="+mj-cs"/>
              </a:rPr>
              <a:t>segment </a:t>
            </a:r>
            <a:r>
              <a:rPr lang="en-US" sz="1400">
                <a:latin typeface="+mj-lt"/>
                <a:ea typeface="+mj-ea"/>
                <a:cs typeface="+mj-cs"/>
              </a:rPr>
              <a:t>the </a:t>
            </a:r>
            <a:r>
              <a:rPr lang="en-US" sz="1400" spc="-10">
                <a:latin typeface="+mj-lt"/>
                <a:ea typeface="+mj-ea"/>
                <a:cs typeface="+mj-cs"/>
              </a:rPr>
              <a:t>logo, </a:t>
            </a:r>
            <a:r>
              <a:rPr lang="en-US" sz="1400" spc="-4">
                <a:latin typeface="+mj-lt"/>
                <a:ea typeface="+mj-ea"/>
                <a:cs typeface="+mj-cs"/>
              </a:rPr>
              <a:t>currency </a:t>
            </a:r>
            <a:r>
              <a:rPr lang="en-US" sz="1400">
                <a:latin typeface="+mj-lt"/>
                <a:ea typeface="+mj-ea"/>
                <a:cs typeface="+mj-cs"/>
              </a:rPr>
              <a:t> </a:t>
            </a:r>
            <a:r>
              <a:rPr lang="en-US" sz="1400" spc="-10">
                <a:latin typeface="+mj-lt"/>
                <a:ea typeface="+mj-ea"/>
                <a:cs typeface="+mj-cs"/>
              </a:rPr>
              <a:t>value,</a:t>
            </a:r>
            <a:r>
              <a:rPr lang="en-US" sz="1400" spc="-4">
                <a:latin typeface="+mj-lt"/>
                <a:ea typeface="+mj-ea"/>
                <a:cs typeface="+mj-cs"/>
              </a:rPr>
              <a:t> </a:t>
            </a:r>
            <a:r>
              <a:rPr lang="en-US" sz="1400" spc="-10">
                <a:latin typeface="+mj-lt"/>
                <a:ea typeface="+mj-ea"/>
                <a:cs typeface="+mj-cs"/>
              </a:rPr>
              <a:t>number</a:t>
            </a:r>
            <a:r>
              <a:rPr lang="en-US" sz="1400" spc="-4">
                <a:latin typeface="+mj-lt"/>
                <a:ea typeface="+mj-ea"/>
                <a:cs typeface="+mj-cs"/>
              </a:rPr>
              <a:t> </a:t>
            </a:r>
            <a:r>
              <a:rPr lang="en-US" sz="1400" spc="-10">
                <a:latin typeface="+mj-lt"/>
                <a:ea typeface="+mj-ea"/>
                <a:cs typeface="+mj-cs"/>
              </a:rPr>
              <a:t>and</a:t>
            </a:r>
            <a:r>
              <a:rPr lang="en-US" sz="1400" spc="-4">
                <a:latin typeface="+mj-lt"/>
                <a:ea typeface="+mj-ea"/>
                <a:cs typeface="+mj-cs"/>
              </a:rPr>
              <a:t> </a:t>
            </a:r>
            <a:r>
              <a:rPr lang="en-US" sz="1400">
                <a:latin typeface="+mj-lt"/>
                <a:ea typeface="+mj-ea"/>
                <a:cs typeface="+mj-cs"/>
              </a:rPr>
              <a:t>signature</a:t>
            </a:r>
            <a:r>
              <a:rPr lang="en-US" sz="1400" spc="4">
                <a:latin typeface="+mj-lt"/>
                <a:ea typeface="+mj-ea"/>
                <a:cs typeface="+mj-cs"/>
              </a:rPr>
              <a:t> </a:t>
            </a:r>
            <a:r>
              <a:rPr lang="en-US" sz="1400" spc="10">
                <a:latin typeface="+mj-lt"/>
                <a:ea typeface="+mj-ea"/>
                <a:cs typeface="+mj-cs"/>
              </a:rPr>
              <a:t>of</a:t>
            </a:r>
            <a:r>
              <a:rPr lang="en-US" sz="1400" spc="14">
                <a:latin typeface="+mj-lt"/>
                <a:ea typeface="+mj-ea"/>
                <a:cs typeface="+mj-cs"/>
              </a:rPr>
              <a:t> </a:t>
            </a:r>
            <a:r>
              <a:rPr lang="en-US" sz="1400">
                <a:latin typeface="+mj-lt"/>
                <a:ea typeface="+mj-ea"/>
                <a:cs typeface="+mj-cs"/>
              </a:rPr>
              <a:t>the</a:t>
            </a:r>
            <a:r>
              <a:rPr lang="en-US" sz="1400" spc="4">
                <a:latin typeface="+mj-lt"/>
                <a:ea typeface="+mj-ea"/>
                <a:cs typeface="+mj-cs"/>
              </a:rPr>
              <a:t> </a:t>
            </a:r>
            <a:r>
              <a:rPr lang="en-US" sz="1400" spc="-4">
                <a:latin typeface="+mj-lt"/>
                <a:ea typeface="+mj-ea"/>
                <a:cs typeface="+mj-cs"/>
              </a:rPr>
              <a:t>governor.</a:t>
            </a:r>
            <a:endParaRPr lang="en-US" sz="1400">
              <a:latin typeface="+mj-lt"/>
              <a:ea typeface="+mj-ea"/>
              <a:cs typeface="+mj-cs"/>
            </a:endParaRPr>
          </a:p>
          <a:p>
            <a:pPr marL="469265" marR="5715" lvl="2" indent="-228600" algn="just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>
                <a:tab pos="415053" algn="l"/>
              </a:tabLst>
            </a:pPr>
            <a:r>
              <a:rPr lang="en-US" sz="1400">
                <a:latin typeface="+mj-lt"/>
                <a:ea typeface="+mj-ea"/>
                <a:cs typeface="+mj-cs"/>
              </a:rPr>
              <a:t>In</a:t>
            </a:r>
            <a:r>
              <a:rPr lang="en-US" sz="1400" spc="4">
                <a:latin typeface="+mj-lt"/>
                <a:ea typeface="+mj-ea"/>
                <a:cs typeface="+mj-cs"/>
              </a:rPr>
              <a:t> </a:t>
            </a:r>
            <a:r>
              <a:rPr lang="en-US" sz="1400">
                <a:latin typeface="+mj-lt"/>
                <a:ea typeface="+mj-ea"/>
                <a:cs typeface="+mj-cs"/>
              </a:rPr>
              <a:t>the</a:t>
            </a:r>
            <a:r>
              <a:rPr lang="en-US" sz="1400" spc="4">
                <a:latin typeface="+mj-lt"/>
                <a:ea typeface="+mj-ea"/>
                <a:cs typeface="+mj-cs"/>
              </a:rPr>
              <a:t> </a:t>
            </a:r>
            <a:r>
              <a:rPr lang="en-US" sz="1400" spc="-4">
                <a:latin typeface="+mj-lt"/>
                <a:ea typeface="+mj-ea"/>
                <a:cs typeface="+mj-cs"/>
              </a:rPr>
              <a:t>conventional</a:t>
            </a:r>
            <a:r>
              <a:rPr lang="en-US" sz="1400">
                <a:latin typeface="+mj-lt"/>
                <a:ea typeface="+mj-ea"/>
                <a:cs typeface="+mj-cs"/>
              </a:rPr>
              <a:t> </a:t>
            </a:r>
            <a:r>
              <a:rPr lang="en-US" sz="1400" spc="-4">
                <a:latin typeface="+mj-lt"/>
                <a:ea typeface="+mj-ea"/>
                <a:cs typeface="+mj-cs"/>
              </a:rPr>
              <a:t>methods</a:t>
            </a:r>
            <a:r>
              <a:rPr lang="en-US" sz="1400">
                <a:latin typeface="+mj-lt"/>
                <a:ea typeface="+mj-ea"/>
                <a:cs typeface="+mj-cs"/>
              </a:rPr>
              <a:t> feature </a:t>
            </a:r>
            <a:r>
              <a:rPr lang="en-US" sz="1400" spc="4">
                <a:latin typeface="+mj-lt"/>
                <a:ea typeface="+mj-ea"/>
                <a:cs typeface="+mj-cs"/>
              </a:rPr>
              <a:t> </a:t>
            </a:r>
            <a:r>
              <a:rPr lang="en-US" sz="1400" spc="-4">
                <a:latin typeface="+mj-lt"/>
                <a:ea typeface="+mj-ea"/>
                <a:cs typeface="+mj-cs"/>
              </a:rPr>
              <a:t>extraction </a:t>
            </a:r>
            <a:r>
              <a:rPr lang="en-US" sz="1400" spc="-14">
                <a:latin typeface="+mj-lt"/>
                <a:ea typeface="+mj-ea"/>
                <a:cs typeface="+mj-cs"/>
              </a:rPr>
              <a:t>is </a:t>
            </a:r>
            <a:r>
              <a:rPr lang="en-US" sz="1400" spc="-10">
                <a:latin typeface="+mj-lt"/>
                <a:ea typeface="+mj-ea"/>
                <a:cs typeface="+mj-cs"/>
              </a:rPr>
              <a:t>major </a:t>
            </a:r>
            <a:r>
              <a:rPr lang="en-US" sz="1400" spc="-14">
                <a:latin typeface="+mj-lt"/>
                <a:ea typeface="+mj-ea"/>
                <a:cs typeface="+mj-cs"/>
              </a:rPr>
              <a:t>issue </a:t>
            </a:r>
            <a:r>
              <a:rPr lang="en-US" sz="1400" spc="10">
                <a:latin typeface="+mj-lt"/>
                <a:ea typeface="+mj-ea"/>
                <a:cs typeface="+mj-cs"/>
              </a:rPr>
              <a:t>to </a:t>
            </a:r>
            <a:r>
              <a:rPr lang="en-US" sz="1400" spc="-10">
                <a:latin typeface="+mj-lt"/>
                <a:ea typeface="+mj-ea"/>
                <a:cs typeface="+mj-cs"/>
              </a:rPr>
              <a:t>detect </a:t>
            </a:r>
            <a:r>
              <a:rPr lang="en-US" sz="1400">
                <a:latin typeface="+mj-lt"/>
                <a:ea typeface="+mj-ea"/>
                <a:cs typeface="+mj-cs"/>
              </a:rPr>
              <a:t>the </a:t>
            </a:r>
            <a:r>
              <a:rPr lang="en-US" sz="1400" spc="-14">
                <a:latin typeface="+mj-lt"/>
                <a:ea typeface="+mj-ea"/>
                <a:cs typeface="+mj-cs"/>
              </a:rPr>
              <a:t>fake </a:t>
            </a:r>
            <a:r>
              <a:rPr lang="en-US" sz="1400">
                <a:latin typeface="+mj-lt"/>
                <a:ea typeface="+mj-ea"/>
                <a:cs typeface="+mj-cs"/>
              </a:rPr>
              <a:t>currency </a:t>
            </a:r>
            <a:r>
              <a:rPr lang="en-US" sz="1400" spc="-4">
                <a:latin typeface="+mj-lt"/>
                <a:ea typeface="+mj-ea"/>
                <a:cs typeface="+mj-cs"/>
              </a:rPr>
              <a:t>and </a:t>
            </a:r>
            <a:r>
              <a:rPr lang="en-US" sz="1400">
                <a:latin typeface="+mj-lt"/>
                <a:ea typeface="+mj-ea"/>
                <a:cs typeface="+mj-cs"/>
              </a:rPr>
              <a:t>these are </a:t>
            </a:r>
            <a:r>
              <a:rPr lang="en-US" sz="1400" spc="-10">
                <a:latin typeface="+mj-lt"/>
                <a:ea typeface="+mj-ea"/>
                <a:cs typeface="+mj-cs"/>
              </a:rPr>
              <a:t>also providing </a:t>
            </a:r>
            <a:r>
              <a:rPr lang="en-US" sz="1400">
                <a:latin typeface="+mj-lt"/>
                <a:ea typeface="+mj-ea"/>
                <a:cs typeface="+mj-cs"/>
              </a:rPr>
              <a:t>the </a:t>
            </a:r>
            <a:r>
              <a:rPr lang="en-US" sz="1400" spc="-10">
                <a:latin typeface="+mj-lt"/>
                <a:ea typeface="+mj-ea"/>
                <a:cs typeface="+mj-cs"/>
              </a:rPr>
              <a:t>less </a:t>
            </a:r>
            <a:r>
              <a:rPr lang="en-US" sz="1400" spc="-4">
                <a:latin typeface="+mj-lt"/>
                <a:ea typeface="+mj-ea"/>
                <a:cs typeface="+mj-cs"/>
              </a:rPr>
              <a:t> </a:t>
            </a:r>
            <a:r>
              <a:rPr lang="en-US" sz="1400" spc="-10">
                <a:latin typeface="+mj-lt"/>
                <a:ea typeface="+mj-ea"/>
                <a:cs typeface="+mj-cs"/>
              </a:rPr>
              <a:t>accuracy. </a:t>
            </a:r>
            <a:r>
              <a:rPr lang="en-US" sz="1400">
                <a:latin typeface="+mj-lt"/>
                <a:ea typeface="+mj-ea"/>
                <a:cs typeface="+mj-cs"/>
              </a:rPr>
              <a:t>To </a:t>
            </a:r>
            <a:r>
              <a:rPr lang="en-US" sz="1400" spc="-4">
                <a:latin typeface="+mj-lt"/>
                <a:ea typeface="+mj-ea"/>
                <a:cs typeface="+mj-cs"/>
              </a:rPr>
              <a:t>overcome </a:t>
            </a:r>
            <a:r>
              <a:rPr lang="en-US" sz="1400">
                <a:latin typeface="+mj-lt"/>
                <a:ea typeface="+mj-ea"/>
                <a:cs typeface="+mj-cs"/>
              </a:rPr>
              <a:t>this problem deep </a:t>
            </a:r>
            <a:r>
              <a:rPr lang="en-US" sz="1400" spc="-4">
                <a:latin typeface="+mj-lt"/>
                <a:ea typeface="+mj-ea"/>
                <a:cs typeface="+mj-cs"/>
              </a:rPr>
              <a:t>learning with </a:t>
            </a:r>
            <a:r>
              <a:rPr lang="en-US" sz="1400" err="1">
                <a:latin typeface="+mj-lt"/>
                <a:ea typeface="+mj-ea"/>
                <a:cs typeface="+mj-cs"/>
              </a:rPr>
              <a:t>Xception</a:t>
            </a:r>
            <a:r>
              <a:rPr lang="en-US" sz="1400">
                <a:latin typeface="+mj-lt"/>
                <a:ea typeface="+mj-ea"/>
                <a:cs typeface="+mj-cs"/>
              </a:rPr>
              <a:t> network </a:t>
            </a:r>
            <a:r>
              <a:rPr lang="en-US" sz="1400" spc="-14">
                <a:latin typeface="+mj-lt"/>
                <a:ea typeface="+mj-ea"/>
                <a:cs typeface="+mj-cs"/>
              </a:rPr>
              <a:t>came </a:t>
            </a:r>
            <a:r>
              <a:rPr lang="en-US" sz="1400" spc="-10">
                <a:latin typeface="+mj-lt"/>
                <a:ea typeface="+mj-ea"/>
                <a:cs typeface="+mj-cs"/>
              </a:rPr>
              <a:t>into </a:t>
            </a:r>
            <a:r>
              <a:rPr lang="en-US" sz="1400">
                <a:latin typeface="+mj-lt"/>
                <a:ea typeface="+mj-ea"/>
                <a:cs typeface="+mj-cs"/>
              </a:rPr>
              <a:t>the </a:t>
            </a:r>
            <a:r>
              <a:rPr lang="en-US" sz="1400" spc="4">
                <a:latin typeface="+mj-lt"/>
                <a:ea typeface="+mj-ea"/>
                <a:cs typeface="+mj-cs"/>
              </a:rPr>
              <a:t> </a:t>
            </a:r>
            <a:r>
              <a:rPr lang="en-US" sz="1400" spc="-4">
                <a:latin typeface="+mj-lt"/>
                <a:ea typeface="+mj-ea"/>
                <a:cs typeface="+mj-cs"/>
              </a:rPr>
              <a:t>picture.</a:t>
            </a:r>
            <a:endParaRPr lang="en-US" sz="1400">
              <a:latin typeface="+mj-lt"/>
              <a:ea typeface="+mj-ea"/>
              <a:cs typeface="+mj-cs"/>
            </a:endParaRPr>
          </a:p>
          <a:p>
            <a:pPr marL="469265" marR="5080" lvl="2" indent="-228600" algn="just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>
                <a:tab pos="415053" algn="l"/>
              </a:tabLst>
            </a:pPr>
            <a:r>
              <a:rPr lang="en-US" sz="1400" spc="-4">
                <a:latin typeface="+mj-lt"/>
                <a:ea typeface="+mj-ea"/>
                <a:cs typeface="+mj-cs"/>
              </a:rPr>
              <a:t>A</a:t>
            </a:r>
            <a:r>
              <a:rPr lang="en-US" sz="1400">
                <a:latin typeface="+mj-lt"/>
                <a:ea typeface="+mj-ea"/>
                <a:cs typeface="+mj-cs"/>
              </a:rPr>
              <a:t> </a:t>
            </a:r>
            <a:r>
              <a:rPr lang="en-US" sz="1400" err="1">
                <a:latin typeface="+mj-lt"/>
                <a:ea typeface="+mj-ea"/>
                <a:cs typeface="+mj-cs"/>
              </a:rPr>
              <a:t>Xception</a:t>
            </a:r>
            <a:r>
              <a:rPr lang="en-US" sz="1400">
                <a:latin typeface="+mj-lt"/>
                <a:ea typeface="+mj-ea"/>
                <a:cs typeface="+mj-cs"/>
              </a:rPr>
              <a:t> </a:t>
            </a:r>
            <a:r>
              <a:rPr lang="en-US" sz="1400" spc="-4">
                <a:latin typeface="+mj-lt"/>
                <a:ea typeface="+mj-ea"/>
                <a:cs typeface="+mj-cs"/>
              </a:rPr>
              <a:t>Architecture</a:t>
            </a:r>
            <a:r>
              <a:rPr lang="en-US" sz="1400">
                <a:latin typeface="+mj-lt"/>
                <a:ea typeface="+mj-ea"/>
                <a:cs typeface="+mj-cs"/>
              </a:rPr>
              <a:t> </a:t>
            </a:r>
            <a:r>
              <a:rPr lang="en-US" sz="1400" spc="-30">
                <a:latin typeface="+mj-lt"/>
                <a:ea typeface="+mj-ea"/>
                <a:cs typeface="+mj-cs"/>
              </a:rPr>
              <a:t>is</a:t>
            </a:r>
            <a:r>
              <a:rPr lang="en-US" sz="1400" spc="-25">
                <a:latin typeface="+mj-lt"/>
                <a:ea typeface="+mj-ea"/>
                <a:cs typeface="+mj-cs"/>
              </a:rPr>
              <a:t> </a:t>
            </a:r>
            <a:r>
              <a:rPr lang="en-US" sz="1400">
                <a:latin typeface="+mj-lt"/>
                <a:ea typeface="+mj-ea"/>
                <a:cs typeface="+mj-cs"/>
              </a:rPr>
              <a:t>proposed</a:t>
            </a:r>
            <a:r>
              <a:rPr lang="en-US" sz="1400" spc="4">
                <a:latin typeface="+mj-lt"/>
                <a:ea typeface="+mj-ea"/>
                <a:cs typeface="+mj-cs"/>
              </a:rPr>
              <a:t> </a:t>
            </a:r>
            <a:r>
              <a:rPr lang="en-US" sz="1400" spc="-10">
                <a:latin typeface="+mj-lt"/>
                <a:ea typeface="+mj-ea"/>
                <a:cs typeface="+mj-cs"/>
              </a:rPr>
              <a:t>for</a:t>
            </a:r>
            <a:r>
              <a:rPr lang="en-US" sz="1400" spc="-4">
                <a:latin typeface="+mj-lt"/>
                <a:ea typeface="+mj-ea"/>
                <a:cs typeface="+mj-cs"/>
              </a:rPr>
              <a:t> </a:t>
            </a:r>
            <a:r>
              <a:rPr lang="en-US" sz="1400" spc="-10">
                <a:latin typeface="+mj-lt"/>
                <a:ea typeface="+mj-ea"/>
                <a:cs typeface="+mj-cs"/>
              </a:rPr>
              <a:t>Fake</a:t>
            </a:r>
            <a:r>
              <a:rPr lang="en-US" sz="1400" spc="-4">
                <a:latin typeface="+mj-lt"/>
                <a:ea typeface="+mj-ea"/>
                <a:cs typeface="+mj-cs"/>
              </a:rPr>
              <a:t> Indian</a:t>
            </a:r>
            <a:r>
              <a:rPr lang="en-US" sz="1400">
                <a:latin typeface="+mj-lt"/>
                <a:ea typeface="+mj-ea"/>
                <a:cs typeface="+mj-cs"/>
              </a:rPr>
              <a:t> </a:t>
            </a:r>
            <a:r>
              <a:rPr lang="en-US" sz="1400" spc="-4">
                <a:latin typeface="+mj-lt"/>
                <a:ea typeface="+mj-ea"/>
                <a:cs typeface="+mj-cs"/>
              </a:rPr>
              <a:t>Currency </a:t>
            </a:r>
            <a:r>
              <a:rPr lang="en-US" sz="1400">
                <a:latin typeface="+mj-lt"/>
                <a:ea typeface="+mj-ea"/>
                <a:cs typeface="+mj-cs"/>
              </a:rPr>
              <a:t>detection</a:t>
            </a:r>
            <a:r>
              <a:rPr lang="en-US" sz="1400" spc="4">
                <a:latin typeface="+mj-lt"/>
                <a:ea typeface="+mj-ea"/>
                <a:cs typeface="+mj-cs"/>
              </a:rPr>
              <a:t> </a:t>
            </a:r>
            <a:r>
              <a:rPr lang="en-US" sz="1400" spc="-4">
                <a:latin typeface="+mj-lt"/>
                <a:ea typeface="+mj-ea"/>
                <a:cs typeface="+mj-cs"/>
              </a:rPr>
              <a:t>achieves</a:t>
            </a:r>
            <a:r>
              <a:rPr lang="en-US" sz="1400">
                <a:latin typeface="+mj-lt"/>
                <a:ea typeface="+mj-ea"/>
                <a:cs typeface="+mj-cs"/>
              </a:rPr>
              <a:t> a </a:t>
            </a:r>
            <a:r>
              <a:rPr lang="en-US" sz="1400" spc="4">
                <a:latin typeface="+mj-lt"/>
                <a:ea typeface="+mj-ea"/>
                <a:cs typeface="+mj-cs"/>
              </a:rPr>
              <a:t> </a:t>
            </a:r>
            <a:r>
              <a:rPr lang="en-US" sz="1400" spc="-4">
                <a:latin typeface="+mj-lt"/>
                <a:ea typeface="+mj-ea"/>
                <a:cs typeface="+mj-cs"/>
              </a:rPr>
              <a:t>success</a:t>
            </a:r>
            <a:r>
              <a:rPr lang="en-US" sz="1400">
                <a:latin typeface="+mj-lt"/>
                <a:ea typeface="+mj-ea"/>
                <a:cs typeface="+mj-cs"/>
              </a:rPr>
              <a:t> </a:t>
            </a:r>
            <a:r>
              <a:rPr lang="en-US" sz="1400" spc="4">
                <a:latin typeface="+mj-lt"/>
                <a:ea typeface="+mj-ea"/>
                <a:cs typeface="+mj-cs"/>
              </a:rPr>
              <a:t>rate</a:t>
            </a:r>
            <a:r>
              <a:rPr lang="en-US" sz="1400" spc="-20">
                <a:latin typeface="+mj-lt"/>
                <a:ea typeface="+mj-ea"/>
                <a:cs typeface="+mj-cs"/>
              </a:rPr>
              <a:t> </a:t>
            </a:r>
            <a:r>
              <a:rPr lang="en-US" sz="1400" spc="10">
                <a:latin typeface="+mj-lt"/>
                <a:ea typeface="+mj-ea"/>
                <a:cs typeface="+mj-cs"/>
              </a:rPr>
              <a:t>of</a:t>
            </a:r>
            <a:r>
              <a:rPr lang="en-US" sz="1400" spc="-30">
                <a:latin typeface="+mj-lt"/>
                <a:ea typeface="+mj-ea"/>
                <a:cs typeface="+mj-cs"/>
              </a:rPr>
              <a:t> </a:t>
            </a:r>
            <a:r>
              <a:rPr lang="en-US" sz="1400" spc="4">
                <a:latin typeface="+mj-lt"/>
                <a:ea typeface="+mj-ea"/>
                <a:cs typeface="+mj-cs"/>
              </a:rPr>
              <a:t>good</a:t>
            </a:r>
            <a:r>
              <a:rPr lang="en-US" sz="1400" spc="-14">
                <a:latin typeface="+mj-lt"/>
                <a:ea typeface="+mj-ea"/>
                <a:cs typeface="+mj-cs"/>
              </a:rPr>
              <a:t> </a:t>
            </a:r>
            <a:r>
              <a:rPr lang="en-US" sz="1400" spc="-10">
                <a:latin typeface="+mj-lt"/>
                <a:ea typeface="+mj-ea"/>
                <a:cs typeface="+mj-cs"/>
              </a:rPr>
              <a:t>prediction,</a:t>
            </a:r>
            <a:r>
              <a:rPr lang="en-US" sz="1400" spc="20">
                <a:latin typeface="+mj-lt"/>
                <a:ea typeface="+mj-ea"/>
                <a:cs typeface="+mj-cs"/>
              </a:rPr>
              <a:t> </a:t>
            </a:r>
            <a:r>
              <a:rPr lang="en-US" sz="1400" spc="-4">
                <a:latin typeface="+mj-lt"/>
                <a:ea typeface="+mj-ea"/>
                <a:cs typeface="+mj-cs"/>
              </a:rPr>
              <a:t>outperforming</a:t>
            </a:r>
            <a:r>
              <a:rPr lang="en-US" sz="1400" spc="10">
                <a:latin typeface="+mj-lt"/>
                <a:ea typeface="+mj-ea"/>
                <a:cs typeface="+mj-cs"/>
              </a:rPr>
              <a:t> </a:t>
            </a:r>
            <a:r>
              <a:rPr lang="en-US" sz="1400">
                <a:latin typeface="+mj-lt"/>
                <a:ea typeface="+mj-ea"/>
                <a:cs typeface="+mj-cs"/>
              </a:rPr>
              <a:t>the</a:t>
            </a:r>
            <a:r>
              <a:rPr lang="en-US" sz="1400" spc="4">
                <a:latin typeface="+mj-lt"/>
                <a:ea typeface="+mj-ea"/>
                <a:cs typeface="+mj-cs"/>
              </a:rPr>
              <a:t> </a:t>
            </a:r>
            <a:r>
              <a:rPr lang="en-US" sz="1400" spc="-10">
                <a:latin typeface="+mj-lt"/>
                <a:ea typeface="+mj-ea"/>
                <a:cs typeface="+mj-cs"/>
              </a:rPr>
              <a:t>existing</a:t>
            </a:r>
            <a:r>
              <a:rPr lang="en-US" sz="1400" spc="10">
                <a:latin typeface="+mj-lt"/>
                <a:ea typeface="+mj-ea"/>
                <a:cs typeface="+mj-cs"/>
              </a:rPr>
              <a:t> </a:t>
            </a:r>
            <a:r>
              <a:rPr lang="en-US" sz="1400" spc="4">
                <a:latin typeface="+mj-lt"/>
                <a:ea typeface="+mj-ea"/>
                <a:cs typeface="+mj-cs"/>
              </a:rPr>
              <a:t>work.</a:t>
            </a:r>
            <a:endParaRPr lang="en-US" sz="1400">
              <a:latin typeface="+mj-lt"/>
              <a:ea typeface="+mj-ea"/>
              <a:cs typeface="+mj-cs"/>
            </a:endParaRPr>
          </a:p>
          <a:p>
            <a:pPr algn="just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400">
              <a:latin typeface="+mj-lt"/>
              <a:ea typeface="+mj-ea"/>
              <a:cs typeface="+mj-cs"/>
            </a:endParaRPr>
          </a:p>
          <a:p>
            <a:pPr marL="12065" lvl="2" algn="just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tabLst>
                <a:tab pos="366883" algn="l"/>
              </a:tabLst>
            </a:pPr>
            <a:r>
              <a:rPr lang="en-US" sz="1700" u="sng" spc="-4">
                <a:latin typeface="+mj-lt"/>
                <a:ea typeface="+mj-ea"/>
                <a:cs typeface="+mj-cs"/>
              </a:rPr>
              <a:t>PROPOSED </a:t>
            </a:r>
            <a:r>
              <a:rPr lang="en-US" sz="1700" u="sng" spc="-10">
                <a:latin typeface="+mj-lt"/>
                <a:ea typeface="+mj-ea"/>
                <a:cs typeface="+mj-cs"/>
              </a:rPr>
              <a:t>SYSTEM</a:t>
            </a:r>
            <a:r>
              <a:rPr lang="en-US" sz="1700" u="sng" spc="35">
                <a:latin typeface="+mj-lt"/>
                <a:ea typeface="+mj-ea"/>
                <a:cs typeface="+mj-cs"/>
              </a:rPr>
              <a:t> </a:t>
            </a:r>
            <a:r>
              <a:rPr lang="en-US" sz="1700" u="sng" spc="-10">
                <a:latin typeface="+mj-lt"/>
                <a:ea typeface="+mj-ea"/>
                <a:cs typeface="+mj-cs"/>
              </a:rPr>
              <a:t>ADVANTAGES:</a:t>
            </a:r>
          </a:p>
          <a:p>
            <a:pPr marL="12065" lvl="2" algn="just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tabLst>
                <a:tab pos="415053" algn="l"/>
              </a:tabLst>
            </a:pPr>
            <a:endParaRPr lang="en-US" sz="1600" u="sng" spc="-10">
              <a:latin typeface="+mj-lt"/>
              <a:ea typeface="+mj-ea"/>
              <a:cs typeface="+mj-cs"/>
            </a:endParaRPr>
          </a:p>
          <a:p>
            <a:pPr marL="469265" lvl="3" indent="-228600" algn="just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>
                <a:tab pos="415053" algn="l"/>
              </a:tabLst>
            </a:pPr>
            <a:r>
              <a:rPr lang="en-US" sz="1400">
                <a:latin typeface="Century Gothic"/>
                <a:ea typeface="+mj-ea"/>
                <a:cs typeface="Times New Roman"/>
              </a:rPr>
              <a:t>It</a:t>
            </a:r>
            <a:r>
              <a:rPr lang="en-US" sz="1400" spc="14">
                <a:latin typeface="Century Gothic"/>
                <a:ea typeface="+mj-ea"/>
                <a:cs typeface="Times New Roman"/>
              </a:rPr>
              <a:t> </a:t>
            </a:r>
            <a:r>
              <a:rPr lang="en-US" sz="1400" spc="-10">
                <a:latin typeface="Century Gothic"/>
                <a:ea typeface="+mj-ea"/>
                <a:cs typeface="Times New Roman"/>
              </a:rPr>
              <a:t>vastly </a:t>
            </a:r>
            <a:r>
              <a:rPr lang="en-US" sz="1400" spc="-4">
                <a:latin typeface="Century Gothic"/>
                <a:ea typeface="+mj-ea"/>
                <a:cs typeface="Times New Roman"/>
              </a:rPr>
              <a:t>outperforms</a:t>
            </a:r>
            <a:r>
              <a:rPr lang="en-US" sz="1400" spc="25">
                <a:latin typeface="Century Gothic"/>
                <a:ea typeface="+mj-ea"/>
                <a:cs typeface="Times New Roman"/>
              </a:rPr>
              <a:t> </a:t>
            </a:r>
            <a:r>
              <a:rPr lang="en-US" sz="1400" spc="-25">
                <a:latin typeface="Century Gothic"/>
                <a:ea typeface="+mj-ea"/>
                <a:cs typeface="Times New Roman"/>
              </a:rPr>
              <a:t>it</a:t>
            </a:r>
            <a:r>
              <a:rPr lang="en-US" sz="1400" spc="40">
                <a:latin typeface="Century Gothic"/>
                <a:ea typeface="+mj-ea"/>
                <a:cs typeface="Times New Roman"/>
              </a:rPr>
              <a:t> </a:t>
            </a:r>
            <a:r>
              <a:rPr lang="en-US" sz="1400" spc="10">
                <a:latin typeface="Century Gothic"/>
                <a:ea typeface="+mj-ea"/>
                <a:cs typeface="Times New Roman"/>
              </a:rPr>
              <a:t>on</a:t>
            </a:r>
            <a:r>
              <a:rPr lang="en-US" sz="1400" spc="-10">
                <a:latin typeface="Century Gothic"/>
                <a:ea typeface="+mj-ea"/>
                <a:cs typeface="Times New Roman"/>
              </a:rPr>
              <a:t> </a:t>
            </a:r>
            <a:r>
              <a:rPr lang="en-US" sz="1400">
                <a:latin typeface="Century Gothic"/>
                <a:ea typeface="+mj-ea"/>
                <a:cs typeface="Times New Roman"/>
              </a:rPr>
              <a:t>a</a:t>
            </a:r>
            <a:r>
              <a:rPr lang="en-US" sz="1400" spc="10">
                <a:latin typeface="Century Gothic"/>
                <a:ea typeface="+mj-ea"/>
                <a:cs typeface="Times New Roman"/>
              </a:rPr>
              <a:t> </a:t>
            </a:r>
            <a:r>
              <a:rPr lang="en-US" sz="1400" spc="-10">
                <a:latin typeface="Century Gothic"/>
                <a:ea typeface="+mj-ea"/>
                <a:cs typeface="Times New Roman"/>
              </a:rPr>
              <a:t>larger</a:t>
            </a:r>
            <a:r>
              <a:rPr lang="en-US" sz="1400" spc="45">
                <a:latin typeface="Century Gothic"/>
                <a:ea typeface="+mj-ea"/>
                <a:cs typeface="Times New Roman"/>
              </a:rPr>
              <a:t> </a:t>
            </a:r>
            <a:r>
              <a:rPr lang="en-US" sz="1400" spc="-14">
                <a:latin typeface="Century Gothic"/>
                <a:ea typeface="+mj-ea"/>
                <a:cs typeface="Times New Roman"/>
              </a:rPr>
              <a:t>image</a:t>
            </a:r>
            <a:r>
              <a:rPr lang="en-US" sz="1400" spc="10">
                <a:latin typeface="Century Gothic"/>
                <a:ea typeface="+mj-ea"/>
                <a:cs typeface="Times New Roman"/>
              </a:rPr>
              <a:t> </a:t>
            </a:r>
            <a:r>
              <a:rPr lang="en-US" sz="1400" spc="-4">
                <a:latin typeface="Century Gothic"/>
                <a:ea typeface="+mj-ea"/>
                <a:cs typeface="Times New Roman"/>
              </a:rPr>
              <a:t>classification</a:t>
            </a:r>
            <a:r>
              <a:rPr lang="en-US" sz="1400" spc="-10">
                <a:latin typeface="Century Gothic"/>
                <a:ea typeface="+mj-ea"/>
                <a:cs typeface="Times New Roman"/>
              </a:rPr>
              <a:t> </a:t>
            </a:r>
            <a:r>
              <a:rPr lang="en-US" sz="1400">
                <a:latin typeface="Century Gothic"/>
                <a:ea typeface="+mj-ea"/>
                <a:cs typeface="Times New Roman"/>
              </a:rPr>
              <a:t>dataset.</a:t>
            </a:r>
          </a:p>
          <a:p>
            <a:pPr marL="469265" marR="6350" lvl="3" indent="-228600" algn="just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>
                <a:tab pos="415053" algn="l"/>
              </a:tabLst>
            </a:pPr>
            <a:r>
              <a:rPr lang="en-US" sz="1400">
                <a:latin typeface="Century Gothic"/>
                <a:ea typeface="+mj-ea"/>
                <a:cs typeface="Times New Roman"/>
              </a:rPr>
              <a:t>It</a:t>
            </a:r>
            <a:r>
              <a:rPr lang="en-US" sz="1400" spc="4">
                <a:latin typeface="Century Gothic"/>
                <a:ea typeface="+mj-ea"/>
                <a:cs typeface="Times New Roman"/>
              </a:rPr>
              <a:t> </a:t>
            </a:r>
            <a:r>
              <a:rPr lang="en-US" sz="1400" spc="-14">
                <a:latin typeface="Century Gothic"/>
                <a:ea typeface="+mj-ea"/>
                <a:cs typeface="Times New Roman"/>
              </a:rPr>
              <a:t>has</a:t>
            </a:r>
            <a:r>
              <a:rPr lang="en-US" sz="1400" spc="-10">
                <a:latin typeface="Century Gothic"/>
                <a:ea typeface="+mj-ea"/>
                <a:cs typeface="Times New Roman"/>
              </a:rPr>
              <a:t> </a:t>
            </a:r>
            <a:r>
              <a:rPr lang="en-US" sz="1400">
                <a:latin typeface="Century Gothic"/>
                <a:ea typeface="+mj-ea"/>
                <a:cs typeface="Times New Roman"/>
              </a:rPr>
              <a:t>the</a:t>
            </a:r>
            <a:r>
              <a:rPr lang="en-US" sz="1400" spc="4">
                <a:latin typeface="Century Gothic"/>
                <a:ea typeface="+mj-ea"/>
                <a:cs typeface="Times New Roman"/>
              </a:rPr>
              <a:t> </a:t>
            </a:r>
            <a:r>
              <a:rPr lang="en-US" sz="1400" spc="-10">
                <a:latin typeface="Century Gothic"/>
                <a:ea typeface="+mj-ea"/>
                <a:cs typeface="Times New Roman"/>
              </a:rPr>
              <a:t>same</a:t>
            </a:r>
            <a:r>
              <a:rPr lang="en-US" sz="1400" spc="-4">
                <a:latin typeface="Century Gothic"/>
                <a:ea typeface="+mj-ea"/>
                <a:cs typeface="Times New Roman"/>
              </a:rPr>
              <a:t> </a:t>
            </a:r>
            <a:r>
              <a:rPr lang="en-US" sz="1400" spc="-10">
                <a:latin typeface="Century Gothic"/>
                <a:ea typeface="+mj-ea"/>
                <a:cs typeface="Times New Roman"/>
              </a:rPr>
              <a:t>number</a:t>
            </a:r>
            <a:r>
              <a:rPr lang="en-US" sz="1400" spc="-4">
                <a:latin typeface="Century Gothic"/>
                <a:ea typeface="+mj-ea"/>
                <a:cs typeface="Times New Roman"/>
              </a:rPr>
              <a:t> </a:t>
            </a:r>
            <a:r>
              <a:rPr lang="en-US" sz="1400" spc="10">
                <a:latin typeface="Century Gothic"/>
                <a:ea typeface="+mj-ea"/>
                <a:cs typeface="Times New Roman"/>
              </a:rPr>
              <a:t>of</a:t>
            </a:r>
            <a:r>
              <a:rPr lang="en-US" sz="1400" spc="14">
                <a:latin typeface="Century Gothic"/>
                <a:ea typeface="+mj-ea"/>
                <a:cs typeface="Times New Roman"/>
              </a:rPr>
              <a:t> </a:t>
            </a:r>
            <a:r>
              <a:rPr lang="en-US" sz="1400" spc="-4">
                <a:latin typeface="Century Gothic"/>
                <a:ea typeface="+mj-ea"/>
                <a:cs typeface="Times New Roman"/>
              </a:rPr>
              <a:t>model</a:t>
            </a:r>
            <a:r>
              <a:rPr lang="en-US" sz="1400">
                <a:latin typeface="Century Gothic"/>
                <a:ea typeface="+mj-ea"/>
                <a:cs typeface="Times New Roman"/>
              </a:rPr>
              <a:t> parameters</a:t>
            </a:r>
            <a:r>
              <a:rPr lang="en-US" sz="1400" spc="4">
                <a:latin typeface="Century Gothic"/>
                <a:ea typeface="+mj-ea"/>
                <a:cs typeface="Times New Roman"/>
              </a:rPr>
              <a:t> </a:t>
            </a:r>
            <a:r>
              <a:rPr lang="en-US" sz="1400" spc="-4">
                <a:latin typeface="Century Gothic"/>
                <a:ea typeface="+mj-ea"/>
                <a:cs typeface="Times New Roman"/>
              </a:rPr>
              <a:t>as</a:t>
            </a:r>
            <a:r>
              <a:rPr lang="en-US" sz="1400">
                <a:latin typeface="Century Gothic"/>
                <a:ea typeface="+mj-ea"/>
                <a:cs typeface="Times New Roman"/>
              </a:rPr>
              <a:t> </a:t>
            </a:r>
            <a:r>
              <a:rPr lang="en-US" sz="1400" spc="-4">
                <a:latin typeface="Century Gothic"/>
                <a:ea typeface="+mj-ea"/>
                <a:cs typeface="Times New Roman"/>
              </a:rPr>
              <a:t>Inception,</a:t>
            </a:r>
            <a:r>
              <a:rPr lang="en-US" sz="1400">
                <a:latin typeface="Century Gothic"/>
                <a:ea typeface="+mj-ea"/>
                <a:cs typeface="Times New Roman"/>
              </a:rPr>
              <a:t> </a:t>
            </a:r>
            <a:r>
              <a:rPr lang="en-US" sz="1400" spc="-10">
                <a:latin typeface="Century Gothic"/>
                <a:ea typeface="+mj-ea"/>
                <a:cs typeface="Times New Roman"/>
              </a:rPr>
              <a:t>implying</a:t>
            </a:r>
            <a:r>
              <a:rPr lang="en-US" sz="1400" spc="-4">
                <a:latin typeface="Century Gothic"/>
                <a:ea typeface="+mj-ea"/>
                <a:cs typeface="Times New Roman"/>
              </a:rPr>
              <a:t> </a:t>
            </a:r>
            <a:r>
              <a:rPr lang="en-US" sz="1400">
                <a:latin typeface="Century Gothic"/>
                <a:ea typeface="+mj-ea"/>
                <a:cs typeface="Times New Roman"/>
              </a:rPr>
              <a:t>a</a:t>
            </a:r>
            <a:r>
              <a:rPr lang="en-US" sz="1400" spc="4">
                <a:latin typeface="Century Gothic"/>
                <a:ea typeface="+mj-ea"/>
                <a:cs typeface="Times New Roman"/>
              </a:rPr>
              <a:t> </a:t>
            </a:r>
            <a:r>
              <a:rPr lang="en-US" sz="1400">
                <a:latin typeface="Century Gothic"/>
                <a:ea typeface="+mj-ea"/>
                <a:cs typeface="Times New Roman"/>
              </a:rPr>
              <a:t>greater </a:t>
            </a:r>
            <a:r>
              <a:rPr lang="en-US" sz="1400" spc="-285">
                <a:latin typeface="Century Gothic"/>
                <a:ea typeface="+mj-ea"/>
                <a:cs typeface="Times New Roman"/>
              </a:rPr>
              <a:t> </a:t>
            </a:r>
            <a:r>
              <a:rPr lang="en-US" sz="1400" spc="-4">
                <a:latin typeface="Century Gothic"/>
                <a:ea typeface="+mj-ea"/>
                <a:cs typeface="Times New Roman"/>
              </a:rPr>
              <a:t>computational</a:t>
            </a:r>
            <a:r>
              <a:rPr lang="en-US" sz="1400" spc="-20">
                <a:latin typeface="Century Gothic"/>
                <a:ea typeface="+mj-ea"/>
                <a:cs typeface="Times New Roman"/>
              </a:rPr>
              <a:t> </a:t>
            </a:r>
            <a:r>
              <a:rPr lang="en-US" sz="1400" spc="-4">
                <a:latin typeface="Century Gothic"/>
                <a:ea typeface="+mj-ea"/>
                <a:cs typeface="Times New Roman"/>
              </a:rPr>
              <a:t>efficiency.</a:t>
            </a:r>
            <a:endParaRPr lang="en-US" sz="1400">
              <a:latin typeface="Century Gothic"/>
              <a:ea typeface="+mj-ea"/>
              <a:cs typeface="Times New Roman"/>
            </a:endParaRPr>
          </a:p>
          <a:p>
            <a:pPr marL="469265" lvl="3" indent="-228600" algn="just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>
                <a:tab pos="415053" algn="l"/>
              </a:tabLst>
            </a:pPr>
            <a:r>
              <a:rPr lang="en-US" sz="1400">
                <a:latin typeface="Century Gothic"/>
                <a:ea typeface="+mj-ea"/>
                <a:cs typeface="Times New Roman"/>
              </a:rPr>
              <a:t>It</a:t>
            </a:r>
            <a:r>
              <a:rPr lang="en-US" sz="1400" spc="10">
                <a:latin typeface="Century Gothic"/>
                <a:ea typeface="+mj-ea"/>
                <a:cs typeface="Times New Roman"/>
              </a:rPr>
              <a:t> </a:t>
            </a:r>
            <a:r>
              <a:rPr lang="en-US" sz="1400" spc="-10">
                <a:latin typeface="Century Gothic"/>
                <a:ea typeface="+mj-ea"/>
                <a:cs typeface="Times New Roman"/>
              </a:rPr>
              <a:t>slightly</a:t>
            </a:r>
            <a:r>
              <a:rPr lang="en-US" sz="1400" spc="-14">
                <a:latin typeface="Century Gothic"/>
                <a:ea typeface="+mj-ea"/>
                <a:cs typeface="Times New Roman"/>
              </a:rPr>
              <a:t> </a:t>
            </a:r>
            <a:r>
              <a:rPr lang="en-US" sz="1400" spc="-4">
                <a:latin typeface="Century Gothic"/>
                <a:ea typeface="+mj-ea"/>
                <a:cs typeface="Times New Roman"/>
              </a:rPr>
              <a:t>outperforms</a:t>
            </a:r>
            <a:r>
              <a:rPr lang="en-US" sz="1400" spc="4">
                <a:latin typeface="Century Gothic"/>
                <a:ea typeface="+mj-ea"/>
                <a:cs typeface="Times New Roman"/>
              </a:rPr>
              <a:t> </a:t>
            </a:r>
            <a:r>
              <a:rPr lang="en-US" sz="1400" spc="-4">
                <a:latin typeface="Century Gothic"/>
                <a:ea typeface="+mj-ea"/>
                <a:cs typeface="Times New Roman"/>
              </a:rPr>
              <a:t>Inception</a:t>
            </a:r>
            <a:r>
              <a:rPr lang="en-US" sz="1400" spc="10">
                <a:latin typeface="Century Gothic"/>
                <a:ea typeface="+mj-ea"/>
                <a:cs typeface="Times New Roman"/>
              </a:rPr>
              <a:t> </a:t>
            </a:r>
            <a:r>
              <a:rPr lang="en-US" sz="1400" spc="-14">
                <a:latin typeface="Century Gothic"/>
                <a:ea typeface="+mj-ea"/>
                <a:cs typeface="Times New Roman"/>
              </a:rPr>
              <a:t>v3</a:t>
            </a:r>
            <a:r>
              <a:rPr lang="en-US" sz="1400" spc="14">
                <a:latin typeface="Century Gothic"/>
                <a:ea typeface="+mj-ea"/>
                <a:cs typeface="Times New Roman"/>
              </a:rPr>
              <a:t> </a:t>
            </a:r>
            <a:r>
              <a:rPr lang="en-US" sz="1400" spc="10">
                <a:latin typeface="Century Gothic"/>
                <a:ea typeface="+mj-ea"/>
                <a:cs typeface="Times New Roman"/>
              </a:rPr>
              <a:t>on</a:t>
            </a:r>
            <a:r>
              <a:rPr lang="en-US" sz="1400" spc="-14">
                <a:latin typeface="Century Gothic"/>
                <a:ea typeface="+mj-ea"/>
                <a:cs typeface="Times New Roman"/>
              </a:rPr>
              <a:t> </a:t>
            </a:r>
            <a:r>
              <a:rPr lang="en-US" sz="1400">
                <a:latin typeface="Century Gothic"/>
                <a:ea typeface="+mj-ea"/>
                <a:cs typeface="Times New Roman"/>
              </a:rPr>
              <a:t>the</a:t>
            </a:r>
            <a:r>
              <a:rPr lang="en-US" sz="1400" spc="4">
                <a:latin typeface="Century Gothic"/>
                <a:ea typeface="+mj-ea"/>
                <a:cs typeface="Times New Roman"/>
              </a:rPr>
              <a:t> </a:t>
            </a:r>
            <a:r>
              <a:rPr lang="en-US" sz="1400" spc="-4">
                <a:latin typeface="Century Gothic"/>
                <a:ea typeface="+mj-ea"/>
                <a:cs typeface="Times New Roman"/>
              </a:rPr>
              <a:t>ImageNet</a:t>
            </a:r>
            <a:r>
              <a:rPr lang="en-US" sz="1400" spc="40">
                <a:latin typeface="Century Gothic"/>
                <a:ea typeface="+mj-ea"/>
                <a:cs typeface="Times New Roman"/>
              </a:rPr>
              <a:t> </a:t>
            </a:r>
            <a:r>
              <a:rPr lang="en-US" sz="1400" spc="-10">
                <a:latin typeface="Century Gothic"/>
                <a:ea typeface="+mj-ea"/>
                <a:cs typeface="Times New Roman"/>
              </a:rPr>
              <a:t>dataset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6" name="Picture 3">
            <a:extLst>
              <a:ext uri="{FF2B5EF4-FFF2-40B4-BE49-F238E27FC236}">
                <a16:creationId xmlns:a16="http://schemas.microsoft.com/office/drawing/2014/main" id="{D8D8B26E-DA3B-EBBD-65E4-E7D32E9BF33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rcRect l="9091" t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529DF628-3DC1-41BF-9730-E680D7FC2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353316" y="0"/>
            <a:ext cx="7770296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23695FD-17A6-460C-AFB4-A56F8DFB4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352800" y="1295400"/>
            <a:ext cx="7772400" cy="55626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/>
          <p:nvPr/>
        </p:nvSpPr>
        <p:spPr>
          <a:xfrm>
            <a:off x="3351564" y="1447800"/>
            <a:ext cx="7771104" cy="47304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5" lvl="2" algn="ctr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tabLst>
                <a:tab pos="366322" algn="l"/>
              </a:tabLst>
            </a:pPr>
            <a:r>
              <a:rPr lang="en-US" sz="3000" b="1" u="sng" spc="-4" dirty="0">
                <a:latin typeface="+mj-lt"/>
                <a:ea typeface="+mj-ea"/>
                <a:cs typeface="+mj-cs"/>
              </a:rPr>
              <a:t>PROPOSED</a:t>
            </a:r>
            <a:r>
              <a:rPr lang="en-US" sz="3000" b="1" u="sng" spc="9" dirty="0">
                <a:latin typeface="+mj-lt"/>
                <a:ea typeface="+mj-ea"/>
                <a:cs typeface="+mj-cs"/>
              </a:rPr>
              <a:t> </a:t>
            </a:r>
            <a:r>
              <a:rPr lang="en-US" sz="3000" b="1" u="sng" spc="-4" dirty="0">
                <a:latin typeface="+mj-lt"/>
                <a:ea typeface="+mj-ea"/>
                <a:cs typeface="+mj-cs"/>
              </a:rPr>
              <a:t>TECHNIQUE </a:t>
            </a:r>
            <a:endParaRPr lang="en-US" sz="3000" b="1" u="sng" dirty="0">
              <a:latin typeface="+mj-lt"/>
              <a:ea typeface="+mj-ea"/>
              <a:cs typeface="+mj-cs"/>
            </a:endParaRPr>
          </a:p>
          <a:p>
            <a:pPr marL="10795" lvl="2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>
                <a:tab pos="415053" algn="l"/>
              </a:tabLst>
            </a:pPr>
            <a:endParaRPr lang="en-US" sz="1400" u="sng" spc="-4">
              <a:latin typeface="+mj-lt"/>
              <a:ea typeface="+mj-ea"/>
              <a:cs typeface="+mj-cs"/>
            </a:endParaRPr>
          </a:p>
          <a:p>
            <a:pPr marL="212090" lvl="3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>
                <a:tab pos="415053" algn="l"/>
              </a:tabLst>
            </a:pPr>
            <a:r>
              <a:rPr lang="en-US" sz="1600" b="1" spc="-4" dirty="0" err="1">
                <a:latin typeface="+mj-lt"/>
                <a:ea typeface="+mj-ea"/>
                <a:cs typeface="+mj-cs"/>
              </a:rPr>
              <a:t>Xception</a:t>
            </a:r>
            <a:r>
              <a:rPr lang="en-US" sz="1600" b="1" spc="-35" dirty="0">
                <a:latin typeface="+mj-lt"/>
                <a:ea typeface="+mj-ea"/>
                <a:cs typeface="+mj-cs"/>
              </a:rPr>
              <a:t> </a:t>
            </a:r>
            <a:r>
              <a:rPr lang="en-US" sz="1600" b="1" spc="-4" dirty="0">
                <a:latin typeface="+mj-lt"/>
                <a:ea typeface="+mj-ea"/>
                <a:cs typeface="+mj-cs"/>
              </a:rPr>
              <a:t>Architecture.</a:t>
            </a:r>
            <a:endParaRPr lang="en-US" sz="1600" b="1" dirty="0">
              <a:latin typeface="+mj-lt"/>
              <a:ea typeface="+mj-ea"/>
              <a:cs typeface="+mj-cs"/>
            </a:endParaRPr>
          </a:p>
          <a:p>
            <a:pPr marL="1229995" lvl="3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400">
              <a:latin typeface="+mj-lt"/>
              <a:ea typeface="+mj-ea"/>
              <a:cs typeface="+mj-cs"/>
            </a:endParaRPr>
          </a:p>
          <a:p>
            <a:pPr marL="414020" marR="5080" lvl="3" indent="-201930" algn="just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>
                <a:tab pos="415053" algn="l"/>
              </a:tabLst>
            </a:pPr>
            <a:r>
              <a:rPr lang="en-US" sz="1600" spc="-4" dirty="0" err="1">
                <a:latin typeface="+mj-lt"/>
                <a:ea typeface="+mj-ea"/>
                <a:cs typeface="+mj-cs"/>
              </a:rPr>
              <a:t>Xception</a:t>
            </a:r>
            <a:r>
              <a:rPr lang="en-US" sz="1600" spc="-4" dirty="0">
                <a:latin typeface="+mj-lt"/>
                <a:ea typeface="+mj-ea"/>
                <a:cs typeface="+mj-cs"/>
              </a:rPr>
              <a:t> </a:t>
            </a:r>
            <a:r>
              <a:rPr lang="en-US" sz="1600" spc="-12" dirty="0">
                <a:latin typeface="+mj-lt"/>
                <a:ea typeface="+mj-ea"/>
                <a:cs typeface="+mj-cs"/>
              </a:rPr>
              <a:t>is </a:t>
            </a:r>
            <a:r>
              <a:rPr lang="en-US" sz="1600" dirty="0">
                <a:latin typeface="+mj-lt"/>
                <a:ea typeface="+mj-ea"/>
                <a:cs typeface="+mj-cs"/>
              </a:rPr>
              <a:t>a </a:t>
            </a:r>
            <a:r>
              <a:rPr lang="en-US" sz="1600" spc="-4" dirty="0">
                <a:latin typeface="+mj-lt"/>
                <a:ea typeface="+mj-ea"/>
                <a:cs typeface="+mj-cs"/>
              </a:rPr>
              <a:t>deep convolutional </a:t>
            </a:r>
            <a:r>
              <a:rPr lang="en-US" sz="1600" dirty="0">
                <a:latin typeface="+mj-lt"/>
                <a:ea typeface="+mj-ea"/>
                <a:cs typeface="+mj-cs"/>
              </a:rPr>
              <a:t>neural network </a:t>
            </a:r>
            <a:r>
              <a:rPr lang="en-US" sz="1600" spc="-4" dirty="0">
                <a:latin typeface="+mj-lt"/>
                <a:ea typeface="+mj-ea"/>
                <a:cs typeface="+mj-cs"/>
              </a:rPr>
              <a:t>architecture that </a:t>
            </a:r>
            <a:r>
              <a:rPr lang="en-US" sz="1600" spc="-9" dirty="0">
                <a:latin typeface="+mj-lt"/>
                <a:ea typeface="+mj-ea"/>
                <a:cs typeface="+mj-cs"/>
              </a:rPr>
              <a:t>involves </a:t>
            </a:r>
            <a:r>
              <a:rPr lang="en-US" sz="1600" spc="-4" dirty="0" err="1">
                <a:latin typeface="+mj-lt"/>
                <a:ea typeface="+mj-ea"/>
                <a:cs typeface="+mj-cs"/>
              </a:rPr>
              <a:t>Depthwise</a:t>
            </a:r>
            <a:r>
              <a:rPr lang="en-US" sz="1600" spc="-4" dirty="0">
                <a:latin typeface="+mj-lt"/>
                <a:ea typeface="+mj-ea"/>
                <a:cs typeface="+mj-cs"/>
              </a:rPr>
              <a:t> </a:t>
            </a:r>
            <a:r>
              <a:rPr lang="en-US" sz="1600" dirty="0">
                <a:latin typeface="+mj-lt"/>
                <a:ea typeface="+mj-ea"/>
                <a:cs typeface="+mj-cs"/>
              </a:rPr>
              <a:t> </a:t>
            </a:r>
            <a:r>
              <a:rPr lang="en-US" sz="1600" spc="-4" dirty="0">
                <a:latin typeface="+mj-lt"/>
                <a:ea typeface="+mj-ea"/>
                <a:cs typeface="+mj-cs"/>
              </a:rPr>
              <a:t>Separable Convolutions. </a:t>
            </a:r>
            <a:endParaRPr lang="en-US" sz="1600" dirty="0">
              <a:latin typeface="+mj-lt"/>
              <a:ea typeface="+mj-ea"/>
              <a:cs typeface="+mj-cs"/>
            </a:endParaRPr>
          </a:p>
          <a:p>
            <a:pPr marL="414020" marR="5080" lvl="3" indent="-201930" algn="just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>
                <a:tab pos="415053" algn="l"/>
              </a:tabLst>
            </a:pPr>
            <a:r>
              <a:rPr lang="en-US" sz="1600" dirty="0">
                <a:latin typeface="+mj-lt"/>
                <a:ea typeface="+mj-ea"/>
                <a:cs typeface="+mj-cs"/>
              </a:rPr>
              <a:t>It </a:t>
            </a:r>
            <a:r>
              <a:rPr lang="en-US" sz="1600" spc="-4" dirty="0">
                <a:latin typeface="+mj-lt"/>
                <a:ea typeface="+mj-ea"/>
                <a:cs typeface="+mj-cs"/>
              </a:rPr>
              <a:t>was </a:t>
            </a:r>
            <a:r>
              <a:rPr lang="en-US" sz="1600" spc="-9" dirty="0">
                <a:latin typeface="+mj-lt"/>
                <a:ea typeface="+mj-ea"/>
                <a:cs typeface="+mj-cs"/>
              </a:rPr>
              <a:t>developed </a:t>
            </a:r>
            <a:r>
              <a:rPr lang="en-US" sz="1600" dirty="0">
                <a:latin typeface="+mj-lt"/>
                <a:ea typeface="+mj-ea"/>
                <a:cs typeface="+mj-cs"/>
              </a:rPr>
              <a:t>by </a:t>
            </a:r>
            <a:r>
              <a:rPr lang="en-US" sz="1600" spc="-4" dirty="0">
                <a:latin typeface="+mj-lt"/>
                <a:ea typeface="+mj-ea"/>
                <a:cs typeface="+mj-cs"/>
              </a:rPr>
              <a:t>Google researchers. Google presented an </a:t>
            </a:r>
            <a:r>
              <a:rPr lang="en-US" sz="1600" dirty="0">
                <a:latin typeface="+mj-lt"/>
                <a:ea typeface="+mj-ea"/>
                <a:cs typeface="+mj-cs"/>
              </a:rPr>
              <a:t> </a:t>
            </a:r>
            <a:r>
              <a:rPr lang="en-US" sz="1600" spc="-4" dirty="0">
                <a:latin typeface="+mj-lt"/>
                <a:ea typeface="+mj-ea"/>
                <a:cs typeface="+mj-cs"/>
              </a:rPr>
              <a:t>interpretation</a:t>
            </a:r>
            <a:r>
              <a:rPr lang="en-US" sz="1600" dirty="0">
                <a:latin typeface="+mj-lt"/>
                <a:ea typeface="+mj-ea"/>
                <a:cs typeface="+mj-cs"/>
              </a:rPr>
              <a:t> </a:t>
            </a:r>
            <a:r>
              <a:rPr lang="en-US" sz="1600" spc="18" dirty="0">
                <a:latin typeface="+mj-lt"/>
                <a:ea typeface="+mj-ea"/>
                <a:cs typeface="+mj-cs"/>
              </a:rPr>
              <a:t>of</a:t>
            </a:r>
            <a:r>
              <a:rPr lang="en-US" sz="1600" spc="22" dirty="0">
                <a:latin typeface="+mj-lt"/>
                <a:ea typeface="+mj-ea"/>
                <a:cs typeface="+mj-cs"/>
              </a:rPr>
              <a:t> </a:t>
            </a:r>
            <a:r>
              <a:rPr lang="en-US" sz="1600" spc="-4" dirty="0">
                <a:latin typeface="+mj-lt"/>
                <a:ea typeface="+mj-ea"/>
                <a:cs typeface="+mj-cs"/>
              </a:rPr>
              <a:t>Inception</a:t>
            </a:r>
            <a:r>
              <a:rPr lang="en-US" sz="1600" dirty="0">
                <a:latin typeface="+mj-lt"/>
                <a:ea typeface="+mj-ea"/>
                <a:cs typeface="+mj-cs"/>
              </a:rPr>
              <a:t> </a:t>
            </a:r>
            <a:r>
              <a:rPr lang="en-US" sz="1600" spc="-4" dirty="0">
                <a:latin typeface="+mj-lt"/>
                <a:ea typeface="+mj-ea"/>
                <a:cs typeface="+mj-cs"/>
              </a:rPr>
              <a:t>modules</a:t>
            </a:r>
            <a:r>
              <a:rPr lang="en-US" sz="1600" dirty="0">
                <a:latin typeface="+mj-lt"/>
                <a:ea typeface="+mj-ea"/>
                <a:cs typeface="+mj-cs"/>
              </a:rPr>
              <a:t> </a:t>
            </a:r>
            <a:r>
              <a:rPr lang="en-US" sz="1600" spc="-12" dirty="0">
                <a:latin typeface="+mj-lt"/>
                <a:ea typeface="+mj-ea"/>
                <a:cs typeface="+mj-cs"/>
              </a:rPr>
              <a:t>in</a:t>
            </a:r>
            <a:r>
              <a:rPr lang="en-US" sz="1600" spc="-9" dirty="0">
                <a:latin typeface="+mj-lt"/>
                <a:ea typeface="+mj-ea"/>
                <a:cs typeface="+mj-cs"/>
              </a:rPr>
              <a:t> </a:t>
            </a:r>
            <a:r>
              <a:rPr lang="en-US" sz="1600" spc="-4" dirty="0">
                <a:latin typeface="+mj-lt"/>
                <a:ea typeface="+mj-ea"/>
                <a:cs typeface="+mj-cs"/>
              </a:rPr>
              <a:t>convolutional</a:t>
            </a:r>
            <a:r>
              <a:rPr lang="en-US" sz="1600" dirty="0">
                <a:latin typeface="+mj-lt"/>
                <a:ea typeface="+mj-ea"/>
                <a:cs typeface="+mj-cs"/>
              </a:rPr>
              <a:t> </a:t>
            </a:r>
            <a:r>
              <a:rPr lang="en-US" sz="1600" spc="-4" dirty="0">
                <a:latin typeface="+mj-lt"/>
                <a:ea typeface="+mj-ea"/>
                <a:cs typeface="+mj-cs"/>
              </a:rPr>
              <a:t>neural</a:t>
            </a:r>
            <a:r>
              <a:rPr lang="en-US" sz="1600" dirty="0">
                <a:latin typeface="+mj-lt"/>
                <a:ea typeface="+mj-ea"/>
                <a:cs typeface="+mj-cs"/>
              </a:rPr>
              <a:t> networks</a:t>
            </a:r>
            <a:r>
              <a:rPr lang="en-US" sz="1600" spc="4" dirty="0">
                <a:latin typeface="+mj-lt"/>
                <a:ea typeface="+mj-ea"/>
                <a:cs typeface="+mj-cs"/>
              </a:rPr>
              <a:t> </a:t>
            </a:r>
            <a:r>
              <a:rPr lang="en-US" sz="1600" spc="-4" dirty="0">
                <a:latin typeface="+mj-lt"/>
                <a:ea typeface="+mj-ea"/>
                <a:cs typeface="+mj-cs"/>
              </a:rPr>
              <a:t>as</a:t>
            </a:r>
            <a:r>
              <a:rPr lang="en-US" sz="1600" dirty="0">
                <a:latin typeface="+mj-lt"/>
                <a:ea typeface="+mj-ea"/>
                <a:cs typeface="+mj-cs"/>
              </a:rPr>
              <a:t> </a:t>
            </a:r>
            <a:r>
              <a:rPr lang="en-US" sz="1600" spc="-9" dirty="0">
                <a:latin typeface="+mj-lt"/>
                <a:ea typeface="+mj-ea"/>
                <a:cs typeface="+mj-cs"/>
              </a:rPr>
              <a:t>being</a:t>
            </a:r>
            <a:r>
              <a:rPr lang="en-US" sz="1600" spc="-4" dirty="0">
                <a:latin typeface="+mj-lt"/>
                <a:ea typeface="+mj-ea"/>
                <a:cs typeface="+mj-cs"/>
              </a:rPr>
              <a:t> </a:t>
            </a:r>
            <a:r>
              <a:rPr lang="en-US" sz="1600" spc="18" dirty="0">
                <a:latin typeface="+mj-lt"/>
                <a:ea typeface="+mj-ea"/>
                <a:cs typeface="+mj-cs"/>
              </a:rPr>
              <a:t>an </a:t>
            </a:r>
            <a:r>
              <a:rPr lang="en-US" sz="1600" spc="22" dirty="0">
                <a:latin typeface="+mj-lt"/>
                <a:ea typeface="+mj-ea"/>
                <a:cs typeface="+mj-cs"/>
              </a:rPr>
              <a:t> </a:t>
            </a:r>
            <a:r>
              <a:rPr lang="en-US" sz="1600" spc="-4" dirty="0">
                <a:latin typeface="+mj-lt"/>
                <a:ea typeface="+mj-ea"/>
                <a:cs typeface="+mj-cs"/>
              </a:rPr>
              <a:t>intermediate</a:t>
            </a:r>
            <a:r>
              <a:rPr lang="en-US" sz="1600" dirty="0">
                <a:latin typeface="+mj-lt"/>
                <a:ea typeface="+mj-ea"/>
                <a:cs typeface="+mj-cs"/>
              </a:rPr>
              <a:t> step</a:t>
            </a:r>
            <a:r>
              <a:rPr lang="en-US" sz="1600" spc="4" dirty="0">
                <a:latin typeface="+mj-lt"/>
                <a:ea typeface="+mj-ea"/>
                <a:cs typeface="+mj-cs"/>
              </a:rPr>
              <a:t> </a:t>
            </a:r>
            <a:r>
              <a:rPr lang="en-US" sz="1600" spc="-4" dirty="0">
                <a:latin typeface="+mj-lt"/>
                <a:ea typeface="+mj-ea"/>
                <a:cs typeface="+mj-cs"/>
              </a:rPr>
              <a:t>in-between</a:t>
            </a:r>
            <a:r>
              <a:rPr lang="en-US" sz="1600" dirty="0">
                <a:latin typeface="+mj-lt"/>
                <a:ea typeface="+mj-ea"/>
                <a:cs typeface="+mj-cs"/>
              </a:rPr>
              <a:t> </a:t>
            </a:r>
            <a:r>
              <a:rPr lang="en-US" sz="1600" spc="-4" dirty="0">
                <a:latin typeface="+mj-lt"/>
                <a:ea typeface="+mj-ea"/>
                <a:cs typeface="+mj-cs"/>
              </a:rPr>
              <a:t>regular</a:t>
            </a:r>
            <a:r>
              <a:rPr lang="en-US" sz="1600" dirty="0">
                <a:latin typeface="+mj-lt"/>
                <a:ea typeface="+mj-ea"/>
                <a:cs typeface="+mj-cs"/>
              </a:rPr>
              <a:t> </a:t>
            </a:r>
            <a:r>
              <a:rPr lang="en-US" sz="1600" spc="-4" dirty="0">
                <a:latin typeface="+mj-lt"/>
                <a:ea typeface="+mj-ea"/>
                <a:cs typeface="+mj-cs"/>
              </a:rPr>
              <a:t>convolution</a:t>
            </a:r>
            <a:r>
              <a:rPr lang="en-US" sz="1600" dirty="0">
                <a:latin typeface="+mj-lt"/>
                <a:ea typeface="+mj-ea"/>
                <a:cs typeface="+mj-cs"/>
              </a:rPr>
              <a:t> </a:t>
            </a:r>
            <a:r>
              <a:rPr lang="en-US" sz="1600" spc="-4" dirty="0">
                <a:latin typeface="+mj-lt"/>
                <a:ea typeface="+mj-ea"/>
                <a:cs typeface="+mj-cs"/>
              </a:rPr>
              <a:t>and</a:t>
            </a:r>
            <a:r>
              <a:rPr lang="en-US" sz="1600" dirty="0">
                <a:latin typeface="+mj-lt"/>
                <a:ea typeface="+mj-ea"/>
                <a:cs typeface="+mj-cs"/>
              </a:rPr>
              <a:t> the</a:t>
            </a:r>
            <a:r>
              <a:rPr lang="en-US" sz="1600" spc="269" dirty="0">
                <a:latin typeface="+mj-lt"/>
                <a:ea typeface="+mj-ea"/>
                <a:cs typeface="+mj-cs"/>
              </a:rPr>
              <a:t> </a:t>
            </a:r>
            <a:r>
              <a:rPr lang="en-US" sz="1600" spc="-4" dirty="0" err="1">
                <a:latin typeface="+mj-lt"/>
                <a:ea typeface="+mj-ea"/>
                <a:cs typeface="+mj-cs"/>
              </a:rPr>
              <a:t>depthwise</a:t>
            </a:r>
            <a:r>
              <a:rPr lang="en-US" sz="1600" spc="260" dirty="0">
                <a:latin typeface="+mj-lt"/>
                <a:ea typeface="+mj-ea"/>
                <a:cs typeface="+mj-cs"/>
              </a:rPr>
              <a:t> </a:t>
            </a:r>
            <a:r>
              <a:rPr lang="en-US" sz="1600" spc="-4" dirty="0">
                <a:latin typeface="+mj-lt"/>
                <a:ea typeface="+mj-ea"/>
                <a:cs typeface="+mj-cs"/>
              </a:rPr>
              <a:t>separable </a:t>
            </a:r>
            <a:r>
              <a:rPr lang="en-US" sz="1600" dirty="0">
                <a:latin typeface="+mj-lt"/>
                <a:ea typeface="+mj-ea"/>
                <a:cs typeface="+mj-cs"/>
              </a:rPr>
              <a:t> </a:t>
            </a:r>
            <a:r>
              <a:rPr lang="en-US" sz="1600" spc="-4" dirty="0">
                <a:latin typeface="+mj-lt"/>
                <a:ea typeface="+mj-ea"/>
                <a:cs typeface="+mj-cs"/>
              </a:rPr>
              <a:t>convolution</a:t>
            </a:r>
            <a:r>
              <a:rPr lang="en-US" sz="1600" spc="-9" dirty="0">
                <a:latin typeface="+mj-lt"/>
                <a:ea typeface="+mj-ea"/>
                <a:cs typeface="+mj-cs"/>
              </a:rPr>
              <a:t> </a:t>
            </a:r>
            <a:r>
              <a:rPr lang="en-US" sz="1600" spc="-4" dirty="0">
                <a:latin typeface="+mj-lt"/>
                <a:ea typeface="+mj-ea"/>
                <a:cs typeface="+mj-cs"/>
              </a:rPr>
              <a:t>operation</a:t>
            </a:r>
            <a:r>
              <a:rPr lang="en-US" sz="1600" spc="-9" dirty="0">
                <a:latin typeface="+mj-lt"/>
                <a:ea typeface="+mj-ea"/>
                <a:cs typeface="+mj-cs"/>
              </a:rPr>
              <a:t> </a:t>
            </a:r>
            <a:r>
              <a:rPr lang="en-US" sz="1600" dirty="0">
                <a:latin typeface="+mj-lt"/>
                <a:ea typeface="+mj-ea"/>
                <a:cs typeface="+mj-cs"/>
              </a:rPr>
              <a:t>(a</a:t>
            </a:r>
            <a:r>
              <a:rPr lang="en-US" sz="1600" spc="9" dirty="0">
                <a:latin typeface="+mj-lt"/>
                <a:ea typeface="+mj-ea"/>
                <a:cs typeface="+mj-cs"/>
              </a:rPr>
              <a:t> </a:t>
            </a:r>
            <a:r>
              <a:rPr lang="en-US" sz="1600" spc="-4" dirty="0" err="1">
                <a:latin typeface="+mj-lt"/>
                <a:ea typeface="+mj-ea"/>
                <a:cs typeface="+mj-cs"/>
              </a:rPr>
              <a:t>depthwise</a:t>
            </a:r>
            <a:r>
              <a:rPr lang="en-US" sz="1600" spc="12" dirty="0">
                <a:latin typeface="+mj-lt"/>
                <a:ea typeface="+mj-ea"/>
                <a:cs typeface="+mj-cs"/>
              </a:rPr>
              <a:t> </a:t>
            </a:r>
            <a:r>
              <a:rPr lang="en-US" sz="1600" spc="-4" dirty="0">
                <a:latin typeface="+mj-lt"/>
                <a:ea typeface="+mj-ea"/>
                <a:cs typeface="+mj-cs"/>
              </a:rPr>
              <a:t>convolution</a:t>
            </a:r>
            <a:r>
              <a:rPr lang="en-US" sz="1600" spc="12" dirty="0">
                <a:latin typeface="+mj-lt"/>
                <a:ea typeface="+mj-ea"/>
                <a:cs typeface="+mj-cs"/>
              </a:rPr>
              <a:t> </a:t>
            </a:r>
            <a:r>
              <a:rPr lang="en-US" sz="1600" spc="-9" dirty="0">
                <a:latin typeface="+mj-lt"/>
                <a:ea typeface="+mj-ea"/>
                <a:cs typeface="+mj-cs"/>
              </a:rPr>
              <a:t>followed</a:t>
            </a:r>
            <a:r>
              <a:rPr lang="en-US" sz="1600" spc="35" dirty="0">
                <a:latin typeface="+mj-lt"/>
                <a:ea typeface="+mj-ea"/>
                <a:cs typeface="+mj-cs"/>
              </a:rPr>
              <a:t> </a:t>
            </a:r>
            <a:r>
              <a:rPr lang="en-US" sz="1600" dirty="0">
                <a:latin typeface="+mj-lt"/>
                <a:ea typeface="+mj-ea"/>
                <a:cs typeface="+mj-cs"/>
              </a:rPr>
              <a:t>by</a:t>
            </a:r>
            <a:r>
              <a:rPr lang="en-US" sz="1600" spc="-31" dirty="0">
                <a:latin typeface="+mj-lt"/>
                <a:ea typeface="+mj-ea"/>
                <a:cs typeface="+mj-cs"/>
              </a:rPr>
              <a:t> </a:t>
            </a:r>
            <a:r>
              <a:rPr lang="en-US" sz="1600" dirty="0">
                <a:latin typeface="+mj-lt"/>
                <a:ea typeface="+mj-ea"/>
                <a:cs typeface="+mj-cs"/>
              </a:rPr>
              <a:t>a</a:t>
            </a:r>
            <a:r>
              <a:rPr lang="en-US" sz="1600" spc="9" dirty="0">
                <a:latin typeface="+mj-lt"/>
                <a:ea typeface="+mj-ea"/>
                <a:cs typeface="+mj-cs"/>
              </a:rPr>
              <a:t> </a:t>
            </a:r>
            <a:r>
              <a:rPr lang="en-US" sz="1600" spc="-4" dirty="0">
                <a:latin typeface="+mj-lt"/>
                <a:ea typeface="+mj-ea"/>
                <a:cs typeface="+mj-cs"/>
              </a:rPr>
              <a:t>pointwise</a:t>
            </a:r>
            <a:r>
              <a:rPr lang="en-US" sz="1600" spc="9" dirty="0">
                <a:latin typeface="+mj-lt"/>
                <a:ea typeface="+mj-ea"/>
                <a:cs typeface="+mj-cs"/>
              </a:rPr>
              <a:t> </a:t>
            </a:r>
            <a:r>
              <a:rPr lang="en-US" sz="1600" spc="-4" dirty="0">
                <a:latin typeface="+mj-lt"/>
                <a:ea typeface="+mj-ea"/>
                <a:cs typeface="+mj-cs"/>
              </a:rPr>
              <a:t>convolution).</a:t>
            </a:r>
            <a:endParaRPr lang="en-US" sz="1600" dirty="0">
              <a:latin typeface="+mj-lt"/>
              <a:ea typeface="+mj-ea"/>
              <a:cs typeface="+mj-cs"/>
            </a:endParaRPr>
          </a:p>
          <a:p>
            <a:pPr marL="414020" marR="4445" lvl="3" indent="-201930" algn="just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>
                <a:tab pos="415053" algn="l"/>
              </a:tabLst>
            </a:pPr>
            <a:endParaRPr lang="en-US" sz="1600" spc="-4" dirty="0">
              <a:latin typeface="+mj-lt"/>
              <a:ea typeface="+mj-ea"/>
              <a:cs typeface="+mj-cs"/>
            </a:endParaRPr>
          </a:p>
          <a:p>
            <a:pPr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sz="140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Financial graphs on a dark display">
            <a:extLst>
              <a:ext uri="{FF2B5EF4-FFF2-40B4-BE49-F238E27FC236}">
                <a16:creationId xmlns:a16="http://schemas.microsoft.com/office/drawing/2014/main" id="{9C6EB5C9-2F0C-2B4E-7D82-EB3A86C1443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rcRect l="9091" t="10401" b="77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529DF628-3DC1-41BF-9730-E680D7FC2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353316" y="0"/>
            <a:ext cx="7770296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23695FD-17A6-460C-AFB4-A56F8DFB4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352800" y="1295400"/>
            <a:ext cx="7772400" cy="55626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/>
          <p:nvPr/>
        </p:nvSpPr>
        <p:spPr>
          <a:xfrm>
            <a:off x="3491932" y="1408216"/>
            <a:ext cx="6872903" cy="48401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tabLst>
                <a:tab pos="1012710" algn="l"/>
              </a:tabLst>
            </a:pPr>
            <a:endParaRPr lang="en-US" sz="1500">
              <a:latin typeface="+mj-lt"/>
              <a:ea typeface="+mj-ea"/>
              <a:cs typeface="+mj-cs"/>
            </a:endParaRPr>
          </a:p>
          <a:p>
            <a:pPr marL="752475" lvl="1" indent="-342900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500" spc="-9">
              <a:latin typeface="+mj-lt"/>
              <a:ea typeface="+mj-ea"/>
              <a:cs typeface="+mj-cs"/>
            </a:endParaRPr>
          </a:p>
          <a:p>
            <a:pPr marL="10795" lvl="2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4000" b="1" spc="-9">
                <a:latin typeface="+mj-lt"/>
                <a:ea typeface="+mj-ea"/>
                <a:cs typeface="+mj-cs"/>
              </a:rPr>
              <a:t>MODULES NAME:</a:t>
            </a:r>
          </a:p>
          <a:p>
            <a:pPr marL="10795" lvl="2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sz="1600" b="1" spc="-9">
              <a:latin typeface="+mj-lt"/>
              <a:ea typeface="+mj-ea"/>
              <a:cs typeface="+mj-cs"/>
            </a:endParaRPr>
          </a:p>
          <a:p>
            <a:pPr marL="414020" lvl="3" indent="-201930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200" spc="-9">
                <a:latin typeface="+mj-lt"/>
                <a:ea typeface="+mj-ea"/>
                <a:cs typeface="+mj-cs"/>
              </a:rPr>
              <a:t>Dataset</a:t>
            </a:r>
          </a:p>
          <a:p>
            <a:pPr marL="414020" lvl="3" indent="-201930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200" spc="-9">
                <a:latin typeface="+mj-lt"/>
                <a:ea typeface="+mj-ea"/>
                <a:cs typeface="+mj-cs"/>
              </a:rPr>
              <a:t>Importing the necessary libraries</a:t>
            </a:r>
          </a:p>
          <a:p>
            <a:pPr marL="414020" lvl="3" indent="-201930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200" spc="-9">
                <a:latin typeface="+mj-lt"/>
                <a:ea typeface="+mj-ea"/>
                <a:cs typeface="+mj-cs"/>
              </a:rPr>
              <a:t>Retrieving the images</a:t>
            </a:r>
          </a:p>
          <a:p>
            <a:pPr marL="414020" lvl="3" indent="-201930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200" spc="-9">
                <a:latin typeface="+mj-lt"/>
                <a:ea typeface="+mj-ea"/>
                <a:cs typeface="+mj-cs"/>
              </a:rPr>
              <a:t>Splitting the dataset</a:t>
            </a:r>
          </a:p>
          <a:p>
            <a:pPr marL="414020" lvl="3" indent="-201930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200" spc="-9">
                <a:latin typeface="+mj-lt"/>
                <a:ea typeface="+mj-ea"/>
                <a:cs typeface="+mj-cs"/>
              </a:rPr>
              <a:t>Building the model</a:t>
            </a:r>
          </a:p>
          <a:p>
            <a:pPr marL="414020" lvl="3" indent="-201930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200" spc="-9">
                <a:latin typeface="+mj-lt"/>
                <a:ea typeface="+mj-ea"/>
                <a:cs typeface="+mj-cs"/>
              </a:rPr>
              <a:t>Apply the model and plot the graphs for accuracy and loss</a:t>
            </a:r>
          </a:p>
          <a:p>
            <a:pPr marL="414020" lvl="3" indent="-201930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200" spc="-9">
                <a:latin typeface="+mj-lt"/>
                <a:ea typeface="+mj-ea"/>
                <a:cs typeface="+mj-cs"/>
              </a:rPr>
              <a:t>Accuracy on test set</a:t>
            </a:r>
          </a:p>
          <a:p>
            <a:pPr marL="414020" lvl="3" indent="-201930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200" spc="-9">
                <a:latin typeface="+mj-lt"/>
                <a:ea typeface="+mj-ea"/>
                <a:cs typeface="+mj-cs"/>
              </a:rPr>
              <a:t>Saving the Trained Model</a:t>
            </a:r>
          </a:p>
          <a:p>
            <a:pPr marL="10795" marR="4445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600" spc="-9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2194" y="224434"/>
            <a:ext cx="6090942" cy="1431338"/>
          </a:xfrm>
          <a:prstGeom prst="rect">
            <a:avLst/>
          </a:prstGeom>
        </p:spPr>
        <p:txBody>
          <a:bodyPr vert="horz" wrap="square" lIns="0" tIns="10081" rIns="0" bIns="0" rtlCol="0" anchor="t">
            <a:spAutoFit/>
          </a:bodyPr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" algn="ctr">
              <a:spcBef>
                <a:spcPts val="79"/>
              </a:spcBef>
            </a:pPr>
            <a:endParaRPr lang="en-GB" sz="1200" b="1" spc="-4">
              <a:latin typeface="Times New Roman"/>
              <a:cs typeface="Times New Roman"/>
            </a:endParaRPr>
          </a:p>
          <a:p>
            <a:pPr>
              <a:spcBef>
                <a:spcPts val="4"/>
              </a:spcBef>
            </a:pPr>
            <a:endParaRPr lang="en-GB" sz="1600" b="1">
              <a:latin typeface="Times New Roman"/>
              <a:cs typeface="Times New Roman"/>
            </a:endParaRPr>
          </a:p>
          <a:p>
            <a:pPr marL="3810"/>
            <a:r>
              <a:rPr lang="en-GB" sz="4000" b="1" u="sng">
                <a:latin typeface="Century Gothic"/>
                <a:cs typeface="Times New Roman"/>
              </a:rPr>
              <a:t>SYSTEM REQUIREMENTS</a:t>
            </a:r>
          </a:p>
          <a:p>
            <a:pPr>
              <a:spcBef>
                <a:spcPts val="26"/>
              </a:spcBef>
            </a:pPr>
            <a:endParaRPr lang="en-GB" sz="1235">
              <a:latin typeface="Times New Roman"/>
              <a:cs typeface="Times New Roman"/>
            </a:endParaRPr>
          </a:p>
          <a:p>
            <a:pPr marL="10795"/>
            <a:endParaRPr lang="en-GB" sz="1200" b="1" spc="-4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1962" y="1326561"/>
            <a:ext cx="6815088" cy="577001"/>
          </a:xfrm>
          <a:prstGeom prst="rect">
            <a:avLst/>
          </a:prstGeom>
        </p:spPr>
        <p:txBody>
          <a:bodyPr vert="horz" wrap="square" lIns="0" tIns="10081" rIns="0" bIns="0" rtlCol="0" anchor="t">
            <a:spAutoFit/>
          </a:bodyPr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5">
              <a:spcBef>
                <a:spcPts val="79"/>
              </a:spcBef>
            </a:pPr>
            <a:endParaRPr lang="en-GB" sz="1200" b="1">
              <a:latin typeface="Times New Roman"/>
              <a:cs typeface="Times New Roman"/>
            </a:endParaRPr>
          </a:p>
          <a:p>
            <a:pPr marL="10795">
              <a:spcBef>
                <a:spcPts val="79"/>
              </a:spcBef>
            </a:pPr>
            <a:r>
              <a:rPr lang="en-GB" sz="2400" b="1" spc="-9">
                <a:latin typeface="Century Gothic"/>
                <a:cs typeface="Times New Roman"/>
              </a:rPr>
              <a:t>HARDWARE</a:t>
            </a:r>
            <a:r>
              <a:rPr lang="en-GB" sz="2400" b="1">
                <a:latin typeface="Century Gothic"/>
                <a:cs typeface="Times New Roman"/>
              </a:rPr>
              <a:t> </a:t>
            </a:r>
            <a:r>
              <a:rPr lang="en-GB" sz="2400" b="1" spc="-4">
                <a:latin typeface="Century Gothic"/>
                <a:cs typeface="Times New Roman"/>
              </a:rPr>
              <a:t>REQUIREMENTS</a:t>
            </a:r>
            <a:endParaRPr lang="en-GB" sz="2400">
              <a:latin typeface="Century Gothic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5625" y="2046001"/>
            <a:ext cx="1905603" cy="1169970"/>
          </a:xfrm>
          <a:prstGeom prst="rect">
            <a:avLst/>
          </a:prstGeom>
        </p:spPr>
        <p:txBody>
          <a:bodyPr vert="horz" wrap="square" lIns="0" tIns="91855" rIns="0" bIns="0" rtlCol="0" anchor="t">
            <a:spAutoFit/>
          </a:bodyPr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855" indent="-99695">
              <a:spcBef>
                <a:spcPts val="723"/>
              </a:spcBef>
              <a:buFont typeface="Symbol"/>
              <a:buChar char=""/>
              <a:tabLst>
                <a:tab pos="110905" algn="l"/>
              </a:tabLst>
            </a:pPr>
            <a:r>
              <a:rPr lang="en-GB" sz="2000" spc="-4">
                <a:latin typeface="Century Gothic"/>
                <a:cs typeface="Times New Roman"/>
              </a:rPr>
              <a:t>PROCESSOR</a:t>
            </a:r>
            <a:endParaRPr lang="en-GB" sz="2000">
              <a:latin typeface="Century Gothic"/>
              <a:cs typeface="Times New Roman"/>
            </a:endParaRPr>
          </a:p>
          <a:p>
            <a:pPr marL="109855" indent="-99695">
              <a:spcBef>
                <a:spcPts val="635"/>
              </a:spcBef>
              <a:buFont typeface="Symbol"/>
              <a:buChar char=""/>
              <a:tabLst>
                <a:tab pos="110905" algn="l"/>
              </a:tabLst>
            </a:pPr>
            <a:r>
              <a:rPr lang="en-GB" sz="2000" spc="-4">
                <a:latin typeface="Century Gothic"/>
                <a:cs typeface="Times New Roman"/>
              </a:rPr>
              <a:t>RAM</a:t>
            </a:r>
            <a:endParaRPr lang="en-GB" sz="2000">
              <a:latin typeface="Century Gothic"/>
              <a:cs typeface="Times New Roman"/>
            </a:endParaRPr>
          </a:p>
          <a:p>
            <a:pPr marL="109855" indent="-99695">
              <a:spcBef>
                <a:spcPts val="635"/>
              </a:spcBef>
              <a:buFont typeface="Symbol"/>
              <a:buChar char=""/>
              <a:tabLst>
                <a:tab pos="110905" algn="l"/>
              </a:tabLst>
            </a:pPr>
            <a:r>
              <a:rPr lang="en-GB" sz="2000" spc="-4">
                <a:latin typeface="Century Gothic"/>
                <a:cs typeface="Times New Roman"/>
              </a:rPr>
              <a:t>HARD</a:t>
            </a:r>
            <a:r>
              <a:rPr lang="en-GB" sz="2000" spc="-26">
                <a:latin typeface="Century Gothic"/>
                <a:cs typeface="Times New Roman"/>
              </a:rPr>
              <a:t> </a:t>
            </a:r>
            <a:r>
              <a:rPr lang="en-GB" sz="2000" spc="-4">
                <a:latin typeface="Century Gothic"/>
                <a:cs typeface="Times New Roman"/>
              </a:rPr>
              <a:t>DISK</a:t>
            </a:r>
            <a:endParaRPr lang="en-GB" sz="2000">
              <a:latin typeface="Century Gothic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28614" y="2088931"/>
            <a:ext cx="421020" cy="1169970"/>
          </a:xfrm>
          <a:prstGeom prst="rect">
            <a:avLst/>
          </a:prstGeom>
        </p:spPr>
        <p:txBody>
          <a:bodyPr vert="horz" wrap="square" lIns="0" tIns="91855" rIns="0" bIns="0" rtlCol="0">
            <a:spAutoFit/>
          </a:bodyPr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02">
              <a:spcBef>
                <a:spcPts val="723"/>
              </a:spcBef>
            </a:pPr>
            <a:r>
              <a:rPr lang="en-GB" sz="2000">
                <a:latin typeface="Times New Roman"/>
                <a:cs typeface="Times New Roman"/>
              </a:rPr>
              <a:t>:</a:t>
            </a:r>
          </a:p>
          <a:p>
            <a:pPr marL="11202">
              <a:spcBef>
                <a:spcPts val="635"/>
              </a:spcBef>
            </a:pPr>
            <a:r>
              <a:rPr lang="en-GB" sz="2000">
                <a:latin typeface="Times New Roman"/>
                <a:cs typeface="Times New Roman"/>
              </a:rPr>
              <a:t>:</a:t>
            </a:r>
          </a:p>
          <a:p>
            <a:pPr marL="11202">
              <a:spcBef>
                <a:spcPts val="635"/>
              </a:spcBef>
            </a:pPr>
            <a:r>
              <a:rPr lang="en-GB" sz="200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44566" y="1970871"/>
            <a:ext cx="2784444" cy="1319361"/>
          </a:xfrm>
          <a:prstGeom prst="rect">
            <a:avLst/>
          </a:prstGeom>
        </p:spPr>
        <p:txBody>
          <a:bodyPr vert="horz" wrap="square" lIns="0" tIns="11201" rIns="0" bIns="0" rtlCol="0" anchor="t">
            <a:spAutoFit/>
          </a:bodyPr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5" marR="4445">
              <a:lnSpc>
                <a:spcPct val="150000"/>
              </a:lnSpc>
              <a:spcBef>
                <a:spcPts val="88"/>
              </a:spcBef>
            </a:pPr>
            <a:r>
              <a:rPr lang="en-GB" sz="2000" spc="-4">
                <a:latin typeface="Century Gothic"/>
                <a:cs typeface="Times New Roman"/>
              </a:rPr>
              <a:t>DUAL</a:t>
            </a:r>
            <a:r>
              <a:rPr lang="en-GB" sz="2000" spc="-22">
                <a:latin typeface="Century Gothic"/>
                <a:cs typeface="Times New Roman"/>
              </a:rPr>
              <a:t> </a:t>
            </a:r>
            <a:r>
              <a:rPr lang="en-GB" sz="2000" spc="-9">
                <a:latin typeface="Century Gothic"/>
                <a:cs typeface="Times New Roman"/>
              </a:rPr>
              <a:t>CORE</a:t>
            </a:r>
            <a:r>
              <a:rPr lang="en-GB" sz="2000" spc="4">
                <a:latin typeface="Century Gothic"/>
                <a:cs typeface="Times New Roman"/>
              </a:rPr>
              <a:t> </a:t>
            </a:r>
            <a:r>
              <a:rPr lang="en-GB" sz="2000">
                <a:latin typeface="Century Gothic"/>
                <a:cs typeface="Times New Roman"/>
              </a:rPr>
              <a:t>2</a:t>
            </a:r>
            <a:r>
              <a:rPr lang="en-GB" sz="2000" spc="-9">
                <a:latin typeface="Century Gothic"/>
                <a:cs typeface="Times New Roman"/>
              </a:rPr>
              <a:t> </a:t>
            </a:r>
            <a:r>
              <a:rPr lang="en-GB" sz="2000" spc="-4">
                <a:latin typeface="Century Gothic"/>
                <a:cs typeface="Times New Roman"/>
              </a:rPr>
              <a:t>DUOS. </a:t>
            </a:r>
            <a:r>
              <a:rPr lang="en-GB" sz="2000" spc="-251">
                <a:latin typeface="Century Gothic"/>
                <a:cs typeface="Times New Roman"/>
              </a:rPr>
              <a:t> </a:t>
            </a:r>
            <a:r>
              <a:rPr lang="en-GB" sz="2000" spc="-4">
                <a:latin typeface="Century Gothic"/>
                <a:cs typeface="Times New Roman"/>
              </a:rPr>
              <a:t>4GB DD</a:t>
            </a:r>
            <a:r>
              <a:rPr lang="en-GB" sz="2000">
                <a:latin typeface="Century Gothic"/>
                <a:cs typeface="Times New Roman"/>
              </a:rPr>
              <a:t> </a:t>
            </a:r>
            <a:r>
              <a:rPr lang="en-GB" sz="2000" spc="-4">
                <a:latin typeface="Century Gothic"/>
                <a:cs typeface="Times New Roman"/>
              </a:rPr>
              <a:t>RAM</a:t>
            </a:r>
            <a:endParaRPr lang="en-GB" sz="2000">
              <a:latin typeface="Century Gothic"/>
              <a:cs typeface="Times New Roman"/>
            </a:endParaRPr>
          </a:p>
          <a:p>
            <a:pPr marL="10795">
              <a:spcBef>
                <a:spcPts val="635"/>
              </a:spcBef>
            </a:pPr>
            <a:r>
              <a:rPr lang="en-GB" sz="2000">
                <a:latin typeface="Century Gothic"/>
                <a:cs typeface="Times New Roman"/>
              </a:rPr>
              <a:t>250</a:t>
            </a:r>
            <a:r>
              <a:rPr lang="en-GB" sz="2000" spc="-26">
                <a:latin typeface="Century Gothic"/>
                <a:cs typeface="Times New Roman"/>
              </a:rPr>
              <a:t> </a:t>
            </a:r>
            <a:r>
              <a:rPr lang="en-GB" sz="2000" spc="-4">
                <a:latin typeface="Century Gothic"/>
                <a:cs typeface="Times New Roman"/>
              </a:rPr>
              <a:t>GB</a:t>
            </a:r>
            <a:endParaRPr lang="en-GB" sz="2000">
              <a:latin typeface="Century Gothic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A22499-6F1D-8CE8-6B41-83A3BB847871}"/>
              </a:ext>
            </a:extLst>
          </p:cNvPr>
          <p:cNvSpPr txBox="1"/>
          <p:nvPr/>
        </p:nvSpPr>
        <p:spPr>
          <a:xfrm>
            <a:off x="476435" y="3586396"/>
            <a:ext cx="7358129" cy="29238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>
                <a:latin typeface="Century Gothic"/>
                <a:cs typeface="Arial"/>
              </a:rPr>
              <a:t> SOFTWARE REQUIREMENTS</a:t>
            </a:r>
            <a:r>
              <a:rPr lang="en-GB" sz="2400">
                <a:latin typeface="Century Gothic"/>
                <a:cs typeface="Arial"/>
              </a:rPr>
              <a:t>​</a:t>
            </a:r>
          </a:p>
          <a:p>
            <a:r>
              <a:rPr lang="en-GB" sz="2000">
                <a:latin typeface="Century Gothic"/>
                <a:cs typeface="Arial"/>
              </a:rPr>
              <a:t>​</a:t>
            </a:r>
          </a:p>
          <a:p>
            <a:pPr>
              <a:buChar char="•"/>
            </a:pPr>
            <a:r>
              <a:rPr lang="en-GB" sz="2000">
                <a:latin typeface="Century Gothic"/>
                <a:cs typeface="Arial"/>
              </a:rPr>
              <a:t>OPERATING SYSTEM : WINDOWS 7/8/10</a:t>
            </a:r>
            <a:r>
              <a:rPr lang="en-US" sz="2000">
                <a:latin typeface="Century Gothic"/>
                <a:cs typeface="Arial"/>
              </a:rPr>
              <a:t>​</a:t>
            </a:r>
          </a:p>
          <a:p>
            <a:endParaRPr lang="en-GB" sz="2000">
              <a:latin typeface="Century Gothic"/>
              <a:cs typeface="Arial"/>
            </a:endParaRPr>
          </a:p>
          <a:p>
            <a:pPr>
              <a:buChar char="•"/>
            </a:pPr>
            <a:r>
              <a:rPr lang="en-GB" sz="2000">
                <a:latin typeface="Century Gothic"/>
                <a:cs typeface="Arial"/>
              </a:rPr>
              <a:t>PLATFORM : SPYDER3​</a:t>
            </a:r>
          </a:p>
          <a:p>
            <a:pPr>
              <a:buChar char="•"/>
            </a:pPr>
            <a:endParaRPr lang="en-GB" sz="2000">
              <a:latin typeface="Century Gothic"/>
              <a:cs typeface="Arial"/>
            </a:endParaRPr>
          </a:p>
          <a:p>
            <a:pPr>
              <a:buChar char="•"/>
            </a:pPr>
            <a:r>
              <a:rPr lang="en-GB" sz="2000">
                <a:latin typeface="Century Gothic"/>
                <a:cs typeface="Arial"/>
              </a:rPr>
              <a:t>PROGRAMMING LANGUAGE : PYTHON​</a:t>
            </a:r>
          </a:p>
          <a:p>
            <a:pPr>
              <a:buChar char="•"/>
            </a:pPr>
            <a:endParaRPr lang="en-GB" sz="2000">
              <a:latin typeface="Century Gothic"/>
              <a:cs typeface="Arial"/>
            </a:endParaRPr>
          </a:p>
          <a:p>
            <a:pPr>
              <a:buChar char="•"/>
            </a:pPr>
            <a:r>
              <a:rPr lang="en-GB" sz="2000">
                <a:latin typeface="Century Gothic"/>
                <a:cs typeface="Arial"/>
              </a:rPr>
              <a:t>FRONT END : HTML,CSS​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4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5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6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7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8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9" name="Picture 5" descr="Technological background">
            <a:extLst>
              <a:ext uri="{FF2B5EF4-FFF2-40B4-BE49-F238E27FC236}">
                <a16:creationId xmlns:a16="http://schemas.microsoft.com/office/drawing/2014/main" id="{642E4669-CAED-7302-2F6A-46AEF5FEB24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571" r="34268" b="-3"/>
          <a:stretch/>
        </p:blipFill>
        <p:spPr>
          <a:xfrm>
            <a:off x="7548152" y="10"/>
            <a:ext cx="4646658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554089D-779D-46F6-81CB-EA9C1269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object 3"/>
          <p:cNvSpPr txBox="1"/>
          <p:nvPr/>
        </p:nvSpPr>
        <p:spPr>
          <a:xfrm>
            <a:off x="610564" y="513349"/>
            <a:ext cx="6941598" cy="6095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5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2400" b="1" spc="-4" dirty="0">
                <a:latin typeface="Century Gothic"/>
                <a:ea typeface="+mj-ea"/>
                <a:cs typeface="Times New Roman"/>
              </a:rPr>
              <a:t>FUNCTIONAL REQUIREMENTS</a:t>
            </a:r>
            <a:endParaRPr lang="en-US" sz="2400" b="1" dirty="0">
              <a:latin typeface="Century Gothic"/>
              <a:ea typeface="+mj-ea"/>
              <a:cs typeface="Times New Roman"/>
            </a:endParaRPr>
          </a:p>
          <a:p>
            <a:pPr marL="10795" marR="4445" algn="just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800" spc="-4" dirty="0">
                <a:latin typeface="Century Gothic"/>
                <a:ea typeface="+mj-ea"/>
                <a:cs typeface="Times New Roman"/>
              </a:rPr>
              <a:t>A functional requirement </a:t>
            </a:r>
            <a:r>
              <a:rPr lang="en-US" sz="1800" spc="-9" dirty="0">
                <a:latin typeface="Century Gothic"/>
                <a:ea typeface="+mj-ea"/>
                <a:cs typeface="Times New Roman"/>
              </a:rPr>
              <a:t>defines </a:t>
            </a:r>
            <a:r>
              <a:rPr lang="en-US" sz="1800" dirty="0">
                <a:latin typeface="Century Gothic"/>
                <a:ea typeface="+mj-ea"/>
                <a:cs typeface="Times New Roman"/>
              </a:rPr>
              <a:t>a </a:t>
            </a:r>
            <a:r>
              <a:rPr lang="en-US" sz="1800" spc="-4" dirty="0">
                <a:latin typeface="Century Gothic"/>
                <a:ea typeface="+mj-ea"/>
                <a:cs typeface="Times New Roman"/>
              </a:rPr>
              <a:t>function </a:t>
            </a:r>
            <a:r>
              <a:rPr lang="en-US" sz="1800" spc="9" dirty="0">
                <a:latin typeface="Century Gothic"/>
                <a:ea typeface="+mj-ea"/>
                <a:cs typeface="Times New Roman"/>
              </a:rPr>
              <a:t>of </a:t>
            </a:r>
            <a:r>
              <a:rPr lang="en-US" sz="1800" dirty="0">
                <a:latin typeface="Century Gothic"/>
                <a:ea typeface="+mj-ea"/>
                <a:cs typeface="Times New Roman"/>
              </a:rPr>
              <a:t>a software-system </a:t>
            </a:r>
            <a:r>
              <a:rPr lang="en-US" sz="1800" spc="9" dirty="0">
                <a:latin typeface="Century Gothic"/>
                <a:ea typeface="+mj-ea"/>
                <a:cs typeface="Times New Roman"/>
              </a:rPr>
              <a:t>or </a:t>
            </a:r>
            <a:r>
              <a:rPr lang="en-US" sz="1800" spc="-9" dirty="0">
                <a:latin typeface="Century Gothic"/>
                <a:ea typeface="+mj-ea"/>
                <a:cs typeface="Times New Roman"/>
              </a:rPr>
              <a:t>its </a:t>
            </a:r>
            <a:r>
              <a:rPr lang="en-US" sz="1800" spc="-4" dirty="0">
                <a:latin typeface="Century Gothic"/>
                <a:ea typeface="+mj-ea"/>
                <a:cs typeface="Times New Roman"/>
              </a:rPr>
              <a:t>component. A function </a:t>
            </a:r>
            <a:r>
              <a:rPr lang="en-US" sz="1800" spc="-26" dirty="0">
                <a:latin typeface="Century Gothic"/>
                <a:ea typeface="+mj-ea"/>
                <a:cs typeface="Times New Roman"/>
              </a:rPr>
              <a:t>is </a:t>
            </a:r>
            <a:r>
              <a:rPr lang="en-US" sz="1800" spc="-22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800" spc="-4" dirty="0">
                <a:latin typeface="Century Gothic"/>
                <a:ea typeface="+mj-ea"/>
                <a:cs typeface="Times New Roman"/>
              </a:rPr>
              <a:t>described as </a:t>
            </a:r>
            <a:r>
              <a:rPr lang="en-US" sz="1800" dirty="0">
                <a:latin typeface="Century Gothic"/>
                <a:ea typeface="+mj-ea"/>
                <a:cs typeface="Times New Roman"/>
              </a:rPr>
              <a:t>a </a:t>
            </a:r>
            <a:r>
              <a:rPr lang="en-US" sz="1800" spc="-9" dirty="0">
                <a:latin typeface="Century Gothic"/>
                <a:ea typeface="+mj-ea"/>
                <a:cs typeface="Times New Roman"/>
              </a:rPr>
              <a:t>set </a:t>
            </a:r>
            <a:r>
              <a:rPr lang="en-US" sz="1800" spc="9" dirty="0">
                <a:latin typeface="Century Gothic"/>
                <a:ea typeface="+mj-ea"/>
                <a:cs typeface="Times New Roman"/>
              </a:rPr>
              <a:t>of </a:t>
            </a:r>
            <a:r>
              <a:rPr lang="en-US" sz="1800" spc="-9" dirty="0">
                <a:latin typeface="Century Gothic"/>
                <a:ea typeface="+mj-ea"/>
                <a:cs typeface="Times New Roman"/>
              </a:rPr>
              <a:t>inputs</a:t>
            </a:r>
            <a:r>
              <a:rPr lang="en-US" sz="1800" spc="-4" dirty="0">
                <a:latin typeface="Century Gothic"/>
                <a:ea typeface="+mj-ea"/>
                <a:cs typeface="Times New Roman"/>
              </a:rPr>
              <a:t>. </a:t>
            </a:r>
            <a:r>
              <a:rPr lang="en-US" sz="1800" spc="-12" dirty="0">
                <a:latin typeface="Century Gothic"/>
                <a:ea typeface="+mj-ea"/>
                <a:cs typeface="Times New Roman"/>
              </a:rPr>
              <a:t>Firstly, </a:t>
            </a:r>
            <a:r>
              <a:rPr lang="en-US" sz="1800" spc="-9" dirty="0">
                <a:latin typeface="Century Gothic"/>
                <a:ea typeface="+mj-ea"/>
                <a:cs typeface="Times New Roman"/>
              </a:rPr>
              <a:t>the </a:t>
            </a:r>
            <a:r>
              <a:rPr lang="en-US" sz="1800" dirty="0">
                <a:latin typeface="Century Gothic"/>
                <a:ea typeface="+mj-ea"/>
                <a:cs typeface="Times New Roman"/>
              </a:rPr>
              <a:t>system </a:t>
            </a:r>
            <a:r>
              <a:rPr lang="en-US" sz="1800" spc="-26" dirty="0">
                <a:latin typeface="Century Gothic"/>
                <a:ea typeface="+mj-ea"/>
                <a:cs typeface="Times New Roman"/>
              </a:rPr>
              <a:t>is </a:t>
            </a:r>
            <a:r>
              <a:rPr lang="en-US" sz="1800" dirty="0">
                <a:latin typeface="Century Gothic"/>
                <a:ea typeface="+mj-ea"/>
                <a:cs typeface="Times New Roman"/>
              </a:rPr>
              <a:t>the </a:t>
            </a:r>
            <a:r>
              <a:rPr lang="en-US" sz="1800" spc="-12" dirty="0">
                <a:latin typeface="Century Gothic"/>
                <a:ea typeface="+mj-ea"/>
                <a:cs typeface="Times New Roman"/>
              </a:rPr>
              <a:t>first </a:t>
            </a:r>
            <a:r>
              <a:rPr lang="en-US" sz="1800" spc="-4" dirty="0">
                <a:latin typeface="Century Gothic"/>
                <a:ea typeface="+mj-ea"/>
                <a:cs typeface="Times New Roman"/>
              </a:rPr>
              <a:t>that </a:t>
            </a:r>
            <a:r>
              <a:rPr lang="en-US" sz="1800" spc="-9" dirty="0">
                <a:latin typeface="Century Gothic"/>
                <a:ea typeface="+mj-ea"/>
                <a:cs typeface="Times New Roman"/>
              </a:rPr>
              <a:t>achieves </a:t>
            </a:r>
            <a:r>
              <a:rPr lang="en-US" sz="1800" dirty="0">
                <a:latin typeface="Century Gothic"/>
                <a:ea typeface="+mj-ea"/>
                <a:cs typeface="Times New Roman"/>
              </a:rPr>
              <a:t>the </a:t>
            </a:r>
            <a:r>
              <a:rPr lang="en-US" sz="1800" spc="-4" dirty="0">
                <a:latin typeface="Century Gothic"/>
                <a:ea typeface="+mj-ea"/>
                <a:cs typeface="Times New Roman"/>
              </a:rPr>
              <a:t>standard </a:t>
            </a:r>
            <a:r>
              <a:rPr lang="en-US" sz="1800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800" spc="-4" dirty="0">
                <a:latin typeface="Century Gothic"/>
                <a:ea typeface="+mj-ea"/>
                <a:cs typeface="Times New Roman"/>
              </a:rPr>
              <a:t>notion </a:t>
            </a:r>
            <a:r>
              <a:rPr lang="en-US" sz="1800" spc="9" dirty="0">
                <a:latin typeface="Century Gothic"/>
                <a:ea typeface="+mj-ea"/>
                <a:cs typeface="Times New Roman"/>
              </a:rPr>
              <a:t>of </a:t>
            </a:r>
            <a:r>
              <a:rPr lang="en-US" sz="1800" dirty="0">
                <a:latin typeface="Century Gothic"/>
                <a:ea typeface="+mj-ea"/>
                <a:cs typeface="Times New Roman"/>
              </a:rPr>
              <a:t>semantic security </a:t>
            </a:r>
            <a:r>
              <a:rPr lang="en-US" sz="1800" spc="-9" dirty="0">
                <a:latin typeface="Century Gothic"/>
                <a:ea typeface="+mj-ea"/>
                <a:cs typeface="Times New Roman"/>
              </a:rPr>
              <a:t>for </a:t>
            </a:r>
            <a:r>
              <a:rPr lang="en-US" sz="1800" spc="4" dirty="0">
                <a:latin typeface="Century Gothic"/>
                <a:ea typeface="+mj-ea"/>
                <a:cs typeface="Times New Roman"/>
              </a:rPr>
              <a:t>data </a:t>
            </a:r>
            <a:r>
              <a:rPr lang="en-US" sz="1800" spc="-4" dirty="0">
                <a:latin typeface="Century Gothic"/>
                <a:ea typeface="+mj-ea"/>
                <a:cs typeface="Times New Roman"/>
              </a:rPr>
              <a:t>confidentiality </a:t>
            </a:r>
            <a:r>
              <a:rPr lang="en-US" sz="1800" spc="-12" dirty="0">
                <a:latin typeface="Century Gothic"/>
                <a:ea typeface="+mj-ea"/>
                <a:cs typeface="Times New Roman"/>
              </a:rPr>
              <a:t>in </a:t>
            </a:r>
            <a:r>
              <a:rPr lang="en-US" sz="1800" spc="-4" dirty="0">
                <a:latin typeface="Century Gothic"/>
                <a:ea typeface="+mj-ea"/>
                <a:cs typeface="Times New Roman"/>
              </a:rPr>
              <a:t>attribute-based </a:t>
            </a:r>
            <a:r>
              <a:rPr lang="en-US" sz="1800" dirty="0">
                <a:latin typeface="Century Gothic"/>
                <a:ea typeface="+mj-ea"/>
                <a:cs typeface="Times New Roman"/>
              </a:rPr>
              <a:t>deduplication </a:t>
            </a:r>
            <a:r>
              <a:rPr lang="en-US" sz="1800" spc="-4" dirty="0">
                <a:latin typeface="Century Gothic"/>
                <a:ea typeface="+mj-ea"/>
                <a:cs typeface="Times New Roman"/>
              </a:rPr>
              <a:t>systems </a:t>
            </a:r>
            <a:r>
              <a:rPr lang="en-US" sz="1800" spc="9" dirty="0">
                <a:latin typeface="Century Gothic"/>
                <a:ea typeface="+mj-ea"/>
                <a:cs typeface="Times New Roman"/>
              </a:rPr>
              <a:t>by </a:t>
            </a:r>
            <a:r>
              <a:rPr lang="en-US" sz="1800" spc="12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800" spc="-4" dirty="0">
                <a:latin typeface="Century Gothic"/>
                <a:ea typeface="+mj-ea"/>
                <a:cs typeface="Times New Roman"/>
              </a:rPr>
              <a:t>resorting</a:t>
            </a:r>
            <a:r>
              <a:rPr lang="en-US" sz="1800" spc="4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800" dirty="0">
                <a:latin typeface="Century Gothic"/>
                <a:ea typeface="+mj-ea"/>
                <a:cs typeface="Times New Roman"/>
              </a:rPr>
              <a:t>to</a:t>
            </a:r>
            <a:r>
              <a:rPr lang="en-US" sz="1800" spc="9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800" dirty="0">
                <a:latin typeface="Century Gothic"/>
                <a:ea typeface="+mj-ea"/>
                <a:cs typeface="Times New Roman"/>
              </a:rPr>
              <a:t>the</a:t>
            </a:r>
            <a:r>
              <a:rPr lang="en-US" sz="1800" spc="4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800" spc="-9" dirty="0">
                <a:latin typeface="Century Gothic"/>
                <a:ea typeface="+mj-ea"/>
                <a:cs typeface="Times New Roman"/>
              </a:rPr>
              <a:t>hybrid</a:t>
            </a:r>
            <a:r>
              <a:rPr lang="en-US" sz="1800" spc="9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800" spc="-4" dirty="0">
                <a:latin typeface="Century Gothic"/>
                <a:ea typeface="+mj-ea"/>
                <a:cs typeface="Times New Roman"/>
              </a:rPr>
              <a:t>cloud</a:t>
            </a:r>
            <a:r>
              <a:rPr lang="en-US" sz="1800" spc="9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800" spc="-4" dirty="0">
                <a:latin typeface="Century Gothic"/>
                <a:ea typeface="+mj-ea"/>
                <a:cs typeface="Times New Roman"/>
              </a:rPr>
              <a:t>architecture.</a:t>
            </a:r>
            <a:endParaRPr lang="en-US" sz="1800" dirty="0">
              <a:latin typeface="Century Gothic"/>
              <a:ea typeface="+mj-ea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24D6C7-4B4C-9A6D-B75A-3E2E725D4FF8}"/>
              </a:ext>
            </a:extLst>
          </p:cNvPr>
          <p:cNvSpPr txBox="1"/>
          <p:nvPr/>
        </p:nvSpPr>
        <p:spPr>
          <a:xfrm>
            <a:off x="530355" y="3317590"/>
            <a:ext cx="6937245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b="1">
                <a:latin typeface="Century Gothic"/>
                <a:cs typeface="Segoe UI"/>
              </a:rPr>
              <a:t> NON-FUNCTIONAL REQUIREMENTS</a:t>
            </a:r>
            <a:r>
              <a:rPr lang="en-GB" sz="2400">
                <a:latin typeface="Century Gothic"/>
                <a:cs typeface="Segoe UI"/>
              </a:rPr>
              <a:t>​</a:t>
            </a:r>
          </a:p>
          <a:p>
            <a:pPr>
              <a:spcAft>
                <a:spcPts val="600"/>
              </a:spcAft>
            </a:pPr>
            <a:endParaRPr lang="en-GB" sz="2400">
              <a:latin typeface="Century Gothic"/>
              <a:cs typeface="Segoe UI"/>
            </a:endParaRP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GB">
                <a:latin typeface="Century Gothic"/>
                <a:cs typeface="Segoe UI"/>
              </a:rPr>
              <a:t>Usability​</a:t>
            </a:r>
            <a:endParaRPr lang="en-GB">
              <a:latin typeface="Century Gothic"/>
              <a:cs typeface="Times New Roman"/>
            </a:endParaRP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GB">
                <a:latin typeface="Century Gothic"/>
                <a:cs typeface="Segoe UI"/>
              </a:rPr>
              <a:t>Reliability​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GB">
                <a:latin typeface="Century Gothic"/>
                <a:cs typeface="Segoe UI"/>
              </a:rPr>
              <a:t>Performance.​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GB">
                <a:latin typeface="Century Gothic"/>
                <a:cs typeface="Segoe UI"/>
              </a:rPr>
              <a:t>Supportability​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GB">
                <a:latin typeface="Century Gothic"/>
                <a:cs typeface="Segoe UI"/>
              </a:rPr>
              <a:t>Implementation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309F268-A45B-4517-B03F-2774BAEFF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/>
          <p:nvPr/>
        </p:nvSpPr>
        <p:spPr>
          <a:xfrm>
            <a:off x="1465624" y="821203"/>
            <a:ext cx="4633702" cy="380642"/>
          </a:xfrm>
          <a:prstGeom prst="rect">
            <a:avLst/>
          </a:prstGeom>
        </p:spPr>
        <p:txBody>
          <a:bodyPr vert="horz" wrap="square" lIns="0" tIns="11201" rIns="0" bIns="0" rtlCol="0" anchor="t">
            <a:spAutoFit/>
          </a:bodyPr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50" defTabSz="1402704">
              <a:spcBef>
                <a:spcPts val="150"/>
              </a:spcBef>
            </a:pPr>
            <a:r>
              <a:rPr lang="en-GB" sz="2400" b="1" kern="1200" spc="-7">
                <a:latin typeface="Century Gothic"/>
                <a:cs typeface="Times New Roman"/>
              </a:rPr>
              <a:t>SYSTEM</a:t>
            </a:r>
            <a:r>
              <a:rPr lang="en-GB" sz="2400" b="1" kern="1200" spc="15">
                <a:latin typeface="Century Gothic"/>
                <a:cs typeface="Times New Roman"/>
              </a:rPr>
              <a:t> </a:t>
            </a:r>
            <a:r>
              <a:rPr lang="en-GB" sz="2400" b="1" kern="1200" spc="-15">
                <a:latin typeface="Century Gothic"/>
                <a:cs typeface="Times New Roman"/>
              </a:rPr>
              <a:t>ARCHITECTURE</a:t>
            </a:r>
            <a:endParaRPr lang="en-GB" sz="2400" b="1">
              <a:latin typeface="Century Gothic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70601" y="5726125"/>
            <a:ext cx="3653426" cy="289976"/>
          </a:xfrm>
          <a:prstGeom prst="rect">
            <a:avLst/>
          </a:prstGeom>
        </p:spPr>
        <p:txBody>
          <a:bodyPr vert="horz" wrap="square" lIns="0" tIns="11201" rIns="0" bIns="0" rtlCol="0" anchor="t">
            <a:spAutoFit/>
          </a:bodyPr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50" defTabSz="1402704">
              <a:spcBef>
                <a:spcPts val="150"/>
              </a:spcBef>
            </a:pPr>
            <a:r>
              <a:rPr lang="en-GB" sz="1800" kern="1200" spc="-15">
                <a:latin typeface="Century Gothic"/>
                <a:cs typeface="Times New Roman"/>
              </a:rPr>
              <a:t>Fig</a:t>
            </a:r>
            <a:r>
              <a:rPr lang="en-GB" sz="1800" spc="-7">
                <a:latin typeface="Century Gothic"/>
                <a:cs typeface="Times New Roman"/>
              </a:rPr>
              <a:t> :</a:t>
            </a:r>
            <a:r>
              <a:rPr lang="en-GB" sz="1800">
                <a:latin typeface="Century Gothic"/>
                <a:cs typeface="Times New Roman"/>
              </a:rPr>
              <a:t> </a:t>
            </a:r>
            <a:r>
              <a:rPr lang="en-GB" sz="1800" kern="1200" spc="-7">
                <a:latin typeface="Century Gothic"/>
                <a:cs typeface="Times New Roman"/>
              </a:rPr>
              <a:t>System</a:t>
            </a:r>
            <a:r>
              <a:rPr lang="en-GB" sz="1800" kern="1200" spc="-38">
                <a:latin typeface="Century Gothic"/>
                <a:cs typeface="Times New Roman"/>
              </a:rPr>
              <a:t> </a:t>
            </a:r>
            <a:r>
              <a:rPr lang="en-GB" sz="1800" kern="1200" spc="-7">
                <a:latin typeface="Century Gothic"/>
                <a:cs typeface="Times New Roman"/>
              </a:rPr>
              <a:t>Architecture</a:t>
            </a:r>
            <a:endParaRPr lang="en-GB" sz="1800">
              <a:latin typeface="Century Gothic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15398" y="2040597"/>
            <a:ext cx="9471399" cy="313102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52">
            <a:extLst>
              <a:ext uri="{FF2B5EF4-FFF2-40B4-BE49-F238E27FC236}">
                <a16:creationId xmlns:a16="http://schemas.microsoft.com/office/drawing/2014/main" id="{B1115DF5-AFBD-4F66-AE21-09484AD4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4" name="Picture 54">
            <a:extLst>
              <a:ext uri="{FF2B5EF4-FFF2-40B4-BE49-F238E27FC236}">
                <a16:creationId xmlns:a16="http://schemas.microsoft.com/office/drawing/2014/main" id="{33D1B7F8-74CC-4614-855A-84CC82628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5" name="Oval 56">
            <a:extLst>
              <a:ext uri="{FF2B5EF4-FFF2-40B4-BE49-F238E27FC236}">
                <a16:creationId xmlns:a16="http://schemas.microsoft.com/office/drawing/2014/main" id="{16BEC653-A047-40E7-A65C-5C7D3EDEC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6" name="Picture 58">
            <a:extLst>
              <a:ext uri="{FF2B5EF4-FFF2-40B4-BE49-F238E27FC236}">
                <a16:creationId xmlns:a16="http://schemas.microsoft.com/office/drawing/2014/main" id="{1CA27089-EF20-428F-BEFB-D680CC61A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7" name="Picture 60">
            <a:extLst>
              <a:ext uri="{FF2B5EF4-FFF2-40B4-BE49-F238E27FC236}">
                <a16:creationId xmlns:a16="http://schemas.microsoft.com/office/drawing/2014/main" id="{1BFA68AB-4F1A-4721-A4D2-0C578829A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78" name="Rectangle 62">
            <a:extLst>
              <a:ext uri="{FF2B5EF4-FFF2-40B4-BE49-F238E27FC236}">
                <a16:creationId xmlns:a16="http://schemas.microsoft.com/office/drawing/2014/main" id="{D43CBC87-A39A-44E4-9EE2-21CCD5CED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64">
            <a:extLst>
              <a:ext uri="{FF2B5EF4-FFF2-40B4-BE49-F238E27FC236}">
                <a16:creationId xmlns:a16="http://schemas.microsoft.com/office/drawing/2014/main" id="{5124803A-C1BC-4BD0-8F1F-75704459B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 7">
            <a:extLst>
              <a:ext uri="{FF2B5EF4-FFF2-40B4-BE49-F238E27FC236}">
                <a16:creationId xmlns:a16="http://schemas.microsoft.com/office/drawing/2014/main" id="{EFEF3C48-DBEC-43EF-95B1-E5F74E899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48930" y="629267"/>
            <a:ext cx="9252154" cy="10166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7577" lvl="1" indent="-236933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tabLst>
                <a:tab pos="248136" algn="l"/>
              </a:tabLst>
            </a:pPr>
            <a:r>
              <a:rPr lang="en-US" sz="29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UML</a:t>
            </a:r>
            <a:r>
              <a:rPr lang="en-US" sz="2900" spc="-35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900" spc="-4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DIAGRAMS</a:t>
            </a:r>
            <a:endParaRPr lang="en-US" sz="29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  <a:p>
            <a:pPr marL="365762" lvl="2" indent="-355121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tabLst>
                <a:tab pos="366322" algn="l"/>
              </a:tabLst>
            </a:pPr>
            <a:r>
              <a:rPr lang="en-US" sz="2900" spc="-9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USE</a:t>
            </a:r>
            <a:r>
              <a:rPr lang="en-US" sz="2900" spc="-22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900" spc="-9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CASE</a:t>
            </a:r>
            <a:r>
              <a:rPr lang="en-US" sz="2900" spc="-18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900" spc="-4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DIAGRAM</a:t>
            </a:r>
            <a:endParaRPr lang="en-US" sz="29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1" name="Rectangle 68">
            <a:extLst>
              <a:ext uri="{FF2B5EF4-FFF2-40B4-BE49-F238E27FC236}">
                <a16:creationId xmlns:a16="http://schemas.microsoft.com/office/drawing/2014/main" id="{47E04284-BF18-4F10-B2A9-EE1D7C563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" name="Freeform: Shape 70">
            <a:extLst>
              <a:ext uri="{FF2B5EF4-FFF2-40B4-BE49-F238E27FC236}">
                <a16:creationId xmlns:a16="http://schemas.microsoft.com/office/drawing/2014/main" id="{FE8CD2F6-8CED-45A1-8AD6-5DF2C36A3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8" name="object 48"/>
          <p:cNvSpPr/>
          <p:nvPr/>
        </p:nvSpPr>
        <p:spPr>
          <a:xfrm>
            <a:off x="3370234" y="2810256"/>
            <a:ext cx="81123" cy="25085"/>
          </a:xfrm>
          <a:custGeom>
            <a:avLst/>
            <a:gdLst/>
            <a:ahLst/>
            <a:cxnLst/>
            <a:rect l="l" t="t" r="r" b="b"/>
            <a:pathLst>
              <a:path w="71119" h="36830">
                <a:moveTo>
                  <a:pt x="0" y="36209"/>
                </a:moveTo>
                <a:lnTo>
                  <a:pt x="70527" y="0"/>
                </a:lnTo>
              </a:path>
            </a:pathLst>
          </a:custGeom>
          <a:ln w="3175">
            <a:solidFill>
              <a:srgbClr val="990033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25"/>
          </a:p>
        </p:txBody>
      </p:sp>
      <p:pic>
        <p:nvPicPr>
          <p:cNvPr id="3" name="Picture 48" descr="A picture containing text, dark, silhouette&#10;&#10;Description automatically generated">
            <a:extLst>
              <a:ext uri="{FF2B5EF4-FFF2-40B4-BE49-F238E27FC236}">
                <a16:creationId xmlns:a16="http://schemas.microsoft.com/office/drawing/2014/main" id="{5021613C-C178-F6CE-76EE-4988332F7C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8890" y="2567727"/>
            <a:ext cx="4215186" cy="40127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9" name="Oval 58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87A2B17-D3E0-4B38-823F-45312C0B3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592A21B-8E82-4396-A130-C7531DF0A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id="{ACA9027C-9377-4A86-A639-42BA502AD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73" name="Freeform 5">
            <a:extLst>
              <a:ext uri="{FF2B5EF4-FFF2-40B4-BE49-F238E27FC236}">
                <a16:creationId xmlns:a16="http://schemas.microsoft.com/office/drawing/2014/main" id="{423EDA5B-B414-4C7C-8CBA-3D9D79973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4055532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object 2"/>
          <p:cNvSpPr txBox="1"/>
          <p:nvPr/>
        </p:nvSpPr>
        <p:spPr>
          <a:xfrm>
            <a:off x="636916" y="4854346"/>
            <a:ext cx="9149350" cy="8680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5" defTabSz="457200">
              <a:spcBef>
                <a:spcPct val="0"/>
              </a:spcBef>
              <a:spcAft>
                <a:spcPts val="600"/>
              </a:spcAft>
            </a:pPr>
            <a:r>
              <a:rPr lang="en-US" sz="4800" spc="-4">
                <a:solidFill>
                  <a:schemeClr val="tx2"/>
                </a:solidFill>
                <a:latin typeface="+mj-lt"/>
                <a:ea typeface="+mj-ea"/>
                <a:cs typeface="+mj-cs"/>
              </a:rPr>
              <a:t>CLASS</a:t>
            </a:r>
            <a:r>
              <a:rPr lang="en-US" sz="4800" spc="-35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spc="-4">
                <a:solidFill>
                  <a:schemeClr val="tx2"/>
                </a:solidFill>
                <a:latin typeface="+mj-lt"/>
                <a:ea typeface="+mj-ea"/>
                <a:cs typeface="+mj-cs"/>
              </a:rPr>
              <a:t>DIAGRAM</a:t>
            </a:r>
            <a:endParaRPr lang="en-US" sz="48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object 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10017" y="302803"/>
            <a:ext cx="9019089" cy="39539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30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8805F-72A4-7CA4-9986-9405EB43D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TEAM MEMBERS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40B839-FAD2-36C3-35AE-4986B65BE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1078" y="804671"/>
            <a:ext cx="6753321" cy="52486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>
                <a:latin typeface="Century Gothic"/>
                <a:cs typeface="Times New Roman"/>
              </a:rPr>
              <a:t>19L51A1209- HUSNA MEHWEEN</a:t>
            </a:r>
          </a:p>
          <a:p>
            <a:pPr>
              <a:buClr>
                <a:srgbClr val="EF53A5"/>
              </a:buClr>
            </a:pPr>
            <a:r>
              <a:rPr lang="en-US" sz="2400">
                <a:latin typeface="Century Gothic"/>
                <a:cs typeface="Times New Roman"/>
              </a:rPr>
              <a:t>19L51A1212- KHADIJA  MARYAM</a:t>
            </a:r>
          </a:p>
          <a:p>
            <a:pPr>
              <a:buClr>
                <a:srgbClr val="EF53A5"/>
              </a:buClr>
            </a:pPr>
            <a:r>
              <a:rPr lang="en-US" sz="2400">
                <a:latin typeface="Century Gothic"/>
                <a:cs typeface="Times New Roman"/>
              </a:rPr>
              <a:t>19L51A1224- SANIYA AMREEN</a:t>
            </a:r>
          </a:p>
          <a:p>
            <a:pPr>
              <a:buClr>
                <a:srgbClr val="EF53A5"/>
              </a:buClr>
            </a:pPr>
            <a:r>
              <a:rPr lang="en-US" sz="2400">
                <a:latin typeface="Century Gothic"/>
                <a:cs typeface="Times New Roman"/>
              </a:rPr>
              <a:t>19L51A1234- IBTESAM MOHAMMED ABDUL RUB</a:t>
            </a:r>
            <a:endParaRPr lang="en-US" sz="2400"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9557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9" name="Oval 58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87A2B17-D3E0-4B38-823F-45312C0B3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592A21B-8E82-4396-A130-C7531DF0A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id="{ACA9027C-9377-4A86-A639-42BA502AD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73" name="Freeform 5">
            <a:extLst>
              <a:ext uri="{FF2B5EF4-FFF2-40B4-BE49-F238E27FC236}">
                <a16:creationId xmlns:a16="http://schemas.microsoft.com/office/drawing/2014/main" id="{423EDA5B-B414-4C7C-8CBA-3D9D79973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4055532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object 2"/>
          <p:cNvSpPr txBox="1"/>
          <p:nvPr/>
        </p:nvSpPr>
        <p:spPr>
          <a:xfrm>
            <a:off x="636916" y="4854346"/>
            <a:ext cx="9149350" cy="8680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5" defTabSz="457200">
              <a:spcBef>
                <a:spcPct val="0"/>
              </a:spcBef>
              <a:spcAft>
                <a:spcPts val="600"/>
              </a:spcAft>
            </a:pPr>
            <a:r>
              <a:rPr lang="en-US" sz="4800" spc="-31">
                <a:solidFill>
                  <a:schemeClr val="tx2"/>
                </a:solidFill>
                <a:latin typeface="+mj-lt"/>
                <a:ea typeface="+mj-ea"/>
                <a:cs typeface="+mj-cs"/>
              </a:rPr>
              <a:t> OBJECT</a:t>
            </a:r>
            <a:r>
              <a:rPr lang="en-US" sz="4800" spc="-4">
                <a:solidFill>
                  <a:schemeClr val="tx2"/>
                </a:solidFill>
                <a:latin typeface="+mj-lt"/>
                <a:ea typeface="+mj-ea"/>
                <a:cs typeface="+mj-cs"/>
              </a:rPr>
              <a:t> DIAGRAM</a:t>
            </a:r>
            <a:endParaRPr lang="en-US" sz="48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87360C83-1124-0DA4-EEDF-09074156442A}"/>
              </a:ext>
            </a:extLst>
          </p:cNvPr>
          <p:cNvSpPr txBox="1"/>
          <p:nvPr/>
        </p:nvSpPr>
        <p:spPr>
          <a:xfrm>
            <a:off x="2688446" y="604579"/>
            <a:ext cx="2362331" cy="200276"/>
          </a:xfrm>
          <a:prstGeom prst="rect">
            <a:avLst/>
          </a:prstGeom>
        </p:spPr>
        <p:txBody>
          <a:bodyPr vert="horz" wrap="square" lIns="0" tIns="10081" rIns="0" bIns="0" rtlCol="0">
            <a:spAutoFit/>
          </a:bodyPr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02">
              <a:spcBef>
                <a:spcPts val="79"/>
              </a:spcBef>
            </a:pPr>
            <a:r>
              <a:rPr lang="en-GB" sz="1235" b="1">
                <a:latin typeface="Times New Roman"/>
                <a:cs typeface="Times New Roman"/>
              </a:rPr>
              <a:t>4.2.3</a:t>
            </a:r>
            <a:r>
              <a:rPr lang="en-GB" sz="1235" b="1" spc="-31">
                <a:latin typeface="Times New Roman"/>
                <a:cs typeface="Times New Roman"/>
              </a:rPr>
              <a:t> </a:t>
            </a:r>
            <a:r>
              <a:rPr lang="en-GB" sz="1235" b="1" spc="-4">
                <a:latin typeface="Times New Roman"/>
                <a:cs typeface="Times New Roman"/>
              </a:rPr>
              <a:t>OBJECT</a:t>
            </a:r>
            <a:r>
              <a:rPr lang="en-GB" sz="1235" b="1" spc="-22">
                <a:latin typeface="Times New Roman"/>
                <a:cs typeface="Times New Roman"/>
              </a:rPr>
              <a:t> </a:t>
            </a:r>
            <a:r>
              <a:rPr lang="en-GB" sz="1235" b="1" spc="-4">
                <a:latin typeface="Times New Roman"/>
                <a:cs typeface="Times New Roman"/>
              </a:rPr>
              <a:t>DIAGRAM</a:t>
            </a:r>
            <a:endParaRPr lang="en-GB" sz="1235">
              <a:latin typeface="Times New Roman"/>
              <a:cs typeface="Times New Roman"/>
            </a:endParaRPr>
          </a:p>
        </p:txBody>
      </p:sp>
      <p:sp>
        <p:nvSpPr>
          <p:cNvPr id="39" name="object 27">
            <a:extLst>
              <a:ext uri="{FF2B5EF4-FFF2-40B4-BE49-F238E27FC236}">
                <a16:creationId xmlns:a16="http://schemas.microsoft.com/office/drawing/2014/main" id="{15DC2922-9E8E-3F39-8FCF-0783A2D65E39}"/>
              </a:ext>
            </a:extLst>
          </p:cNvPr>
          <p:cNvSpPr txBox="1"/>
          <p:nvPr/>
        </p:nvSpPr>
        <p:spPr>
          <a:xfrm>
            <a:off x="7308584" y="1022769"/>
            <a:ext cx="1191317" cy="110888"/>
          </a:xfrm>
          <a:prstGeom prst="rect">
            <a:avLst/>
          </a:prstGeom>
        </p:spPr>
        <p:txBody>
          <a:bodyPr vert="horz" wrap="square" lIns="0" tIns="15683" rIns="0" bIns="0" rtlCol="0">
            <a:spAutoFit/>
          </a:bodyPr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5651">
              <a:spcBef>
                <a:spcPts val="124"/>
              </a:spcBef>
            </a:pPr>
            <a:r>
              <a:rPr lang="en-GB" sz="618" spc="9">
                <a:latin typeface="Arial MT"/>
                <a:cs typeface="Arial MT"/>
              </a:rPr>
              <a:t>Pre-processing</a:t>
            </a:r>
            <a:endParaRPr lang="en-GB" sz="618">
              <a:latin typeface="Arial MT"/>
              <a:cs typeface="Arial MT"/>
            </a:endParaRPr>
          </a:p>
        </p:txBody>
      </p:sp>
      <p:pic>
        <p:nvPicPr>
          <p:cNvPr id="3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7080281-221D-0F64-6F99-F82B41637C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466" y="1134064"/>
            <a:ext cx="5186082" cy="24666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023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21">
            <a:extLst>
              <a:ext uri="{FF2B5EF4-FFF2-40B4-BE49-F238E27FC236}">
                <a16:creationId xmlns:a16="http://schemas.microsoft.com/office/drawing/2014/main" id="{C9134821-5D8B-4373-BA74-CFE9AB35A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5965195F-79F5-4911-907D-13CB3F534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2742ADC1-2286-40B7-A3C6-D6C3362FA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C878FBDC-78F2-4D49-8DB3-1A48CA9F7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32" name="Rectangle 131">
            <a:extLst>
              <a:ext uri="{FF2B5EF4-FFF2-40B4-BE49-F238E27FC236}">
                <a16:creationId xmlns:a16="http://schemas.microsoft.com/office/drawing/2014/main" id="{DC9A0934-0C2C-4565-9290-A345B19BD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object 2"/>
          <p:cNvSpPr txBox="1"/>
          <p:nvPr/>
        </p:nvSpPr>
        <p:spPr>
          <a:xfrm>
            <a:off x="910188" y="2449286"/>
            <a:ext cx="3505494" cy="4870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5" defTabSz="457200"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lang="en-US" sz="2000" b="1" spc="-22">
                <a:latin typeface="+mj-lt"/>
                <a:ea typeface="+mj-ea"/>
                <a:cs typeface="+mj-cs"/>
              </a:rPr>
              <a:t>STATE </a:t>
            </a:r>
            <a:r>
              <a:rPr lang="en-US" sz="2000" b="1" spc="-4">
                <a:latin typeface="+mj-lt"/>
                <a:ea typeface="+mj-ea"/>
                <a:cs typeface="+mj-cs"/>
              </a:rPr>
              <a:t>DIAGRAM</a:t>
            </a:r>
            <a:endParaRPr lang="en-US" sz="2000" b="1">
              <a:latin typeface="+mj-lt"/>
              <a:ea typeface="+mj-ea"/>
              <a:cs typeface="+mj-cs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DF212DC-3C79-454E-A58A-843742ACC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ounded Rectangle 9">
            <a:extLst>
              <a:ext uri="{FF2B5EF4-FFF2-40B4-BE49-F238E27FC236}">
                <a16:creationId xmlns:a16="http://schemas.microsoft.com/office/drawing/2014/main" id="{F532797E-167C-4660-8A7B-5786A0918D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729882F8-31AB-4D8B-BAB5-BA1EEFD91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5" name="object 40">
            <a:extLst>
              <a:ext uri="{FF2B5EF4-FFF2-40B4-BE49-F238E27FC236}">
                <a16:creationId xmlns:a16="http://schemas.microsoft.com/office/drawing/2014/main" id="{DDAB6A44-7527-D9A9-B6E1-C98216B2BED0}"/>
              </a:ext>
            </a:extLst>
          </p:cNvPr>
          <p:cNvSpPr txBox="1"/>
          <p:nvPr/>
        </p:nvSpPr>
        <p:spPr>
          <a:xfrm>
            <a:off x="7470552" y="2673319"/>
            <a:ext cx="3259329" cy="108666"/>
          </a:xfrm>
          <a:prstGeom prst="rect">
            <a:avLst/>
          </a:prstGeom>
        </p:spPr>
        <p:txBody>
          <a:bodyPr vert="horz" wrap="square" lIns="0" tIns="13444" rIns="0" bIns="0" rtlCol="0">
            <a:spAutoFit/>
          </a:bodyPr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02">
              <a:spcBef>
                <a:spcPts val="106"/>
              </a:spcBef>
            </a:pPr>
            <a:r>
              <a:rPr lang="en-GB" sz="618" spc="4">
                <a:latin typeface="Tahoma"/>
                <a:cs typeface="Tahoma"/>
              </a:rPr>
              <a:t>user</a:t>
            </a:r>
            <a:r>
              <a:rPr lang="en-GB" sz="618" spc="-26">
                <a:latin typeface="Tahoma"/>
                <a:cs typeface="Tahoma"/>
              </a:rPr>
              <a:t> </a:t>
            </a:r>
            <a:r>
              <a:rPr lang="en-GB" sz="618">
                <a:latin typeface="Tahoma"/>
                <a:cs typeface="Tahoma"/>
              </a:rPr>
              <a:t>Indian</a:t>
            </a:r>
            <a:r>
              <a:rPr lang="en-GB" sz="618" spc="-31">
                <a:latin typeface="Tahoma"/>
                <a:cs typeface="Tahoma"/>
              </a:rPr>
              <a:t> </a:t>
            </a:r>
            <a:r>
              <a:rPr lang="en-GB" sz="618" spc="4">
                <a:latin typeface="Tahoma"/>
                <a:cs typeface="Tahoma"/>
              </a:rPr>
              <a:t>Currency</a:t>
            </a:r>
            <a:r>
              <a:rPr lang="en-GB" sz="618" spc="-4">
                <a:latin typeface="Tahoma"/>
                <a:cs typeface="Tahoma"/>
              </a:rPr>
              <a:t> Image’s</a:t>
            </a:r>
            <a:r>
              <a:rPr lang="en-GB" sz="618" spc="-22">
                <a:latin typeface="Tahoma"/>
                <a:cs typeface="Tahoma"/>
              </a:rPr>
              <a:t> </a:t>
            </a:r>
            <a:r>
              <a:rPr lang="en-GB" sz="618" spc="-4">
                <a:latin typeface="Tahoma"/>
                <a:cs typeface="Tahoma"/>
              </a:rPr>
              <a:t>input</a:t>
            </a:r>
            <a:endParaRPr lang="en-GB" sz="618">
              <a:latin typeface="Tahoma"/>
              <a:cs typeface="Tahoma"/>
            </a:endParaRPr>
          </a:p>
        </p:txBody>
      </p:sp>
      <p:sp>
        <p:nvSpPr>
          <p:cNvPr id="150" name="object 8">
            <a:extLst>
              <a:ext uri="{FF2B5EF4-FFF2-40B4-BE49-F238E27FC236}">
                <a16:creationId xmlns:a16="http://schemas.microsoft.com/office/drawing/2014/main" id="{5340A485-9B49-7D13-AB24-D920F92A1FAE}"/>
              </a:ext>
            </a:extLst>
          </p:cNvPr>
          <p:cNvSpPr txBox="1"/>
          <p:nvPr/>
        </p:nvSpPr>
        <p:spPr>
          <a:xfrm>
            <a:off x="6771110" y="3591094"/>
            <a:ext cx="3415289" cy="106969"/>
          </a:xfrm>
          <a:prstGeom prst="rect">
            <a:avLst/>
          </a:prstGeom>
        </p:spPr>
        <p:txBody>
          <a:bodyPr vert="horz" wrap="square" lIns="0" tIns="11763" rIns="0" bIns="0" rtlCol="0">
            <a:spAutoFit/>
          </a:bodyPr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02">
              <a:spcBef>
                <a:spcPts val="93"/>
              </a:spcBef>
            </a:pPr>
            <a:r>
              <a:rPr lang="en-GB" sz="618">
                <a:latin typeface="Arial MT"/>
                <a:cs typeface="Arial MT"/>
              </a:rPr>
              <a:t>user</a:t>
            </a:r>
            <a:r>
              <a:rPr lang="en-GB" sz="618" spc="-4">
                <a:latin typeface="Arial MT"/>
                <a:cs typeface="Arial MT"/>
              </a:rPr>
              <a:t> </a:t>
            </a:r>
            <a:r>
              <a:rPr lang="en-GB" sz="618" spc="-12">
                <a:latin typeface="Arial MT"/>
                <a:cs typeface="Arial MT"/>
              </a:rPr>
              <a:t>Indian</a:t>
            </a:r>
            <a:r>
              <a:rPr lang="en-GB" sz="618">
                <a:latin typeface="Arial MT"/>
                <a:cs typeface="Arial MT"/>
              </a:rPr>
              <a:t> </a:t>
            </a:r>
            <a:r>
              <a:rPr lang="en-GB" sz="618" spc="-9">
                <a:latin typeface="Arial MT"/>
                <a:cs typeface="Arial MT"/>
              </a:rPr>
              <a:t>Currency</a:t>
            </a:r>
            <a:r>
              <a:rPr lang="en-GB" sz="618" spc="31">
                <a:latin typeface="Arial MT"/>
                <a:cs typeface="Arial MT"/>
              </a:rPr>
              <a:t> </a:t>
            </a:r>
            <a:r>
              <a:rPr lang="en-GB" sz="618" spc="-12">
                <a:latin typeface="Arial MT"/>
                <a:cs typeface="Arial MT"/>
              </a:rPr>
              <a:t>Image's</a:t>
            </a:r>
            <a:r>
              <a:rPr lang="en-GB" sz="618" spc="31">
                <a:latin typeface="Arial MT"/>
                <a:cs typeface="Arial MT"/>
              </a:rPr>
              <a:t> </a:t>
            </a:r>
            <a:r>
              <a:rPr lang="en-GB" sz="618" spc="-9">
                <a:latin typeface="Arial MT"/>
                <a:cs typeface="Arial MT"/>
              </a:rPr>
              <a:t>input</a:t>
            </a:r>
            <a:endParaRPr lang="en-GB" sz="618">
              <a:latin typeface="Arial MT"/>
              <a:cs typeface="Arial MT"/>
            </a:endParaRPr>
          </a:p>
        </p:txBody>
      </p:sp>
      <p:sp>
        <p:nvSpPr>
          <p:cNvPr id="195" name="object 41">
            <a:extLst>
              <a:ext uri="{FF2B5EF4-FFF2-40B4-BE49-F238E27FC236}">
                <a16:creationId xmlns:a16="http://schemas.microsoft.com/office/drawing/2014/main" id="{0515B4B6-D3FE-B942-4582-F1C5ED0BEB24}"/>
              </a:ext>
            </a:extLst>
          </p:cNvPr>
          <p:cNvSpPr txBox="1"/>
          <p:nvPr/>
        </p:nvSpPr>
        <p:spPr>
          <a:xfrm>
            <a:off x="7028863" y="1959259"/>
            <a:ext cx="2935780" cy="106969"/>
          </a:xfrm>
          <a:prstGeom prst="rect">
            <a:avLst/>
          </a:prstGeom>
        </p:spPr>
        <p:txBody>
          <a:bodyPr vert="horz" wrap="square" lIns="0" tIns="11763" rIns="0" bIns="0" rtlCol="0">
            <a:spAutoFit/>
          </a:bodyPr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02">
              <a:spcBef>
                <a:spcPts val="93"/>
              </a:spcBef>
            </a:pPr>
            <a:r>
              <a:rPr lang="en-GB" sz="618" spc="-12">
                <a:latin typeface="Arial MT"/>
                <a:cs typeface="Arial MT"/>
              </a:rPr>
              <a:t>Indian</a:t>
            </a:r>
            <a:r>
              <a:rPr lang="en-GB" sz="618" spc="9">
                <a:latin typeface="Arial MT"/>
                <a:cs typeface="Arial MT"/>
              </a:rPr>
              <a:t> </a:t>
            </a:r>
            <a:r>
              <a:rPr lang="en-GB" sz="618" spc="-12">
                <a:latin typeface="Arial MT"/>
                <a:cs typeface="Arial MT"/>
              </a:rPr>
              <a:t>Currency</a:t>
            </a:r>
            <a:r>
              <a:rPr lang="en-GB" sz="618" spc="40">
                <a:latin typeface="Arial MT"/>
                <a:cs typeface="Arial MT"/>
              </a:rPr>
              <a:t> </a:t>
            </a:r>
            <a:r>
              <a:rPr lang="en-GB" sz="618" spc="-4">
                <a:latin typeface="Arial MT"/>
                <a:cs typeface="Arial MT"/>
              </a:rPr>
              <a:t>Dataset</a:t>
            </a:r>
            <a:r>
              <a:rPr lang="en-GB" sz="618" spc="31">
                <a:latin typeface="Arial MT"/>
                <a:cs typeface="Arial MT"/>
              </a:rPr>
              <a:t> </a:t>
            </a:r>
            <a:r>
              <a:rPr lang="en-GB" sz="618" spc="-12">
                <a:latin typeface="Arial MT"/>
                <a:cs typeface="Arial MT"/>
              </a:rPr>
              <a:t>Input</a:t>
            </a:r>
            <a:endParaRPr lang="en-GB" sz="618">
              <a:latin typeface="Arial MT"/>
              <a:cs typeface="Arial MT"/>
            </a:endParaRPr>
          </a:p>
        </p:txBody>
      </p:sp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AC528556-3571-48C3-D41D-673DA662F0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3798" y="710242"/>
            <a:ext cx="2516779" cy="50780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21">
            <a:extLst>
              <a:ext uri="{FF2B5EF4-FFF2-40B4-BE49-F238E27FC236}">
                <a16:creationId xmlns:a16="http://schemas.microsoft.com/office/drawing/2014/main" id="{C9134821-5D8B-4373-BA74-CFE9AB35A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5965195F-79F5-4911-907D-13CB3F534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6" name="Oval 125">
            <a:extLst>
              <a:ext uri="{FF2B5EF4-FFF2-40B4-BE49-F238E27FC236}">
                <a16:creationId xmlns:a16="http://schemas.microsoft.com/office/drawing/2014/main" id="{8A610DC7-FE1B-47B9-8452-CFC389786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2742ADC1-2286-40B7-A3C6-D6C3362FA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C878FBDC-78F2-4D49-8DB3-1A48CA9F7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32" name="Rectangle 131">
            <a:extLst>
              <a:ext uri="{FF2B5EF4-FFF2-40B4-BE49-F238E27FC236}">
                <a16:creationId xmlns:a16="http://schemas.microsoft.com/office/drawing/2014/main" id="{DC9A0934-0C2C-4565-9290-A345B19BD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object 2"/>
          <p:cNvSpPr txBox="1"/>
          <p:nvPr/>
        </p:nvSpPr>
        <p:spPr>
          <a:xfrm>
            <a:off x="910188" y="2449286"/>
            <a:ext cx="3505494" cy="4870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5" defTabSz="457200"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lang="en-US" sz="2000" b="1" spc="-22">
                <a:latin typeface="+mj-lt"/>
                <a:ea typeface="+mj-ea"/>
                <a:cs typeface="+mj-cs"/>
              </a:rPr>
              <a:t>ACTIVITY </a:t>
            </a:r>
            <a:r>
              <a:rPr lang="en-US" sz="2000" b="1" spc="-4">
                <a:latin typeface="+mj-lt"/>
                <a:ea typeface="+mj-ea"/>
                <a:cs typeface="+mj-cs"/>
              </a:rPr>
              <a:t>DIAGRAM</a:t>
            </a:r>
            <a:endParaRPr lang="en-US" sz="2000" b="1">
              <a:latin typeface="+mj-lt"/>
              <a:ea typeface="+mj-ea"/>
              <a:cs typeface="+mj-cs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DF212DC-3C79-454E-A58A-843742ACC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ounded Rectangle 9">
            <a:extLst>
              <a:ext uri="{FF2B5EF4-FFF2-40B4-BE49-F238E27FC236}">
                <a16:creationId xmlns:a16="http://schemas.microsoft.com/office/drawing/2014/main" id="{F532797E-167C-4660-8A7B-5786A0918D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729882F8-31AB-4D8B-BAB5-BA1EEFD91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5" name="object 40">
            <a:extLst>
              <a:ext uri="{FF2B5EF4-FFF2-40B4-BE49-F238E27FC236}">
                <a16:creationId xmlns:a16="http://schemas.microsoft.com/office/drawing/2014/main" id="{DDAB6A44-7527-D9A9-B6E1-C98216B2BED0}"/>
              </a:ext>
            </a:extLst>
          </p:cNvPr>
          <p:cNvSpPr txBox="1"/>
          <p:nvPr/>
        </p:nvSpPr>
        <p:spPr>
          <a:xfrm>
            <a:off x="5674408" y="1976633"/>
            <a:ext cx="1506730" cy="108624"/>
          </a:xfrm>
          <a:prstGeom prst="rect">
            <a:avLst/>
          </a:prstGeom>
        </p:spPr>
        <p:txBody>
          <a:bodyPr vert="horz" wrap="square" lIns="0" tIns="13444" rIns="0" bIns="0" rtlCol="0">
            <a:spAutoFit/>
          </a:bodyPr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02">
              <a:spcBef>
                <a:spcPts val="106"/>
              </a:spcBef>
            </a:pPr>
            <a:r>
              <a:rPr lang="en-GB" sz="618" spc="4">
                <a:latin typeface="Tahoma"/>
                <a:cs typeface="Tahoma"/>
              </a:rPr>
              <a:t>user</a:t>
            </a:r>
            <a:r>
              <a:rPr lang="en-GB" sz="618" spc="-26">
                <a:latin typeface="Tahoma"/>
                <a:cs typeface="Tahoma"/>
              </a:rPr>
              <a:t> </a:t>
            </a:r>
            <a:r>
              <a:rPr lang="en-GB" sz="618">
                <a:latin typeface="Tahoma"/>
                <a:cs typeface="Tahoma"/>
              </a:rPr>
              <a:t>Indian</a:t>
            </a:r>
            <a:r>
              <a:rPr lang="en-GB" sz="618" spc="-31">
                <a:latin typeface="Tahoma"/>
                <a:cs typeface="Tahoma"/>
              </a:rPr>
              <a:t> </a:t>
            </a:r>
            <a:r>
              <a:rPr lang="en-GB" sz="618" spc="4">
                <a:latin typeface="Tahoma"/>
                <a:cs typeface="Tahoma"/>
              </a:rPr>
              <a:t>Currency</a:t>
            </a:r>
            <a:r>
              <a:rPr lang="en-GB" sz="618" spc="-4">
                <a:latin typeface="Tahoma"/>
                <a:cs typeface="Tahoma"/>
              </a:rPr>
              <a:t> Image’s</a:t>
            </a:r>
            <a:r>
              <a:rPr lang="en-GB" sz="618" spc="-22">
                <a:latin typeface="Tahoma"/>
                <a:cs typeface="Tahoma"/>
              </a:rPr>
              <a:t> </a:t>
            </a:r>
            <a:r>
              <a:rPr lang="en-GB" sz="618" spc="-4">
                <a:latin typeface="Tahoma"/>
                <a:cs typeface="Tahoma"/>
              </a:rPr>
              <a:t>input</a:t>
            </a:r>
            <a:endParaRPr lang="en-GB" sz="618">
              <a:latin typeface="Tahoma"/>
              <a:cs typeface="Tahoma"/>
            </a:endParaRPr>
          </a:p>
        </p:txBody>
      </p:sp>
      <p:pic>
        <p:nvPicPr>
          <p:cNvPr id="3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26BD4D8-A6AB-C845-2692-C4388AE656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2620" y="1488401"/>
            <a:ext cx="4180935" cy="38680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3274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9" name="Oval 58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87A2B17-D3E0-4B38-823F-45312C0B3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592A21B-8E82-4396-A130-C7531DF0A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id="{ACA9027C-9377-4A86-A639-42BA502AD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73" name="Freeform 5">
            <a:extLst>
              <a:ext uri="{FF2B5EF4-FFF2-40B4-BE49-F238E27FC236}">
                <a16:creationId xmlns:a16="http://schemas.microsoft.com/office/drawing/2014/main" id="{423EDA5B-B414-4C7C-8CBA-3D9D79973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4055532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object 2"/>
          <p:cNvSpPr txBox="1"/>
          <p:nvPr/>
        </p:nvSpPr>
        <p:spPr>
          <a:xfrm>
            <a:off x="636916" y="4854346"/>
            <a:ext cx="9149350" cy="8680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5" defTabSz="457200">
              <a:spcBef>
                <a:spcPct val="0"/>
              </a:spcBef>
              <a:spcAft>
                <a:spcPts val="600"/>
              </a:spcAft>
            </a:pPr>
            <a:r>
              <a:rPr lang="en-US" sz="4800" spc="-31">
                <a:solidFill>
                  <a:schemeClr val="tx2"/>
                </a:solidFill>
                <a:latin typeface="+mj-lt"/>
                <a:ea typeface="+mj-ea"/>
                <a:cs typeface="+mj-cs"/>
              </a:rPr>
              <a:t> SEQUENCE</a:t>
            </a:r>
            <a:r>
              <a:rPr lang="en-US" sz="4800" spc="-4">
                <a:solidFill>
                  <a:schemeClr val="tx2"/>
                </a:solidFill>
                <a:latin typeface="+mj-lt"/>
                <a:ea typeface="+mj-ea"/>
                <a:cs typeface="+mj-cs"/>
              </a:rPr>
              <a:t> DIAGRAM</a:t>
            </a:r>
            <a:endParaRPr lang="en-US" sz="48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8" name="object 42">
            <a:extLst>
              <a:ext uri="{FF2B5EF4-FFF2-40B4-BE49-F238E27FC236}">
                <a16:creationId xmlns:a16="http://schemas.microsoft.com/office/drawing/2014/main" id="{7405A70E-7FD7-953F-923D-C22E7FE314F5}"/>
              </a:ext>
            </a:extLst>
          </p:cNvPr>
          <p:cNvSpPr txBox="1"/>
          <p:nvPr/>
        </p:nvSpPr>
        <p:spPr>
          <a:xfrm>
            <a:off x="4989758" y="1705505"/>
            <a:ext cx="4537806" cy="268154"/>
          </a:xfrm>
          <a:prstGeom prst="rect">
            <a:avLst/>
          </a:prstGeom>
        </p:spPr>
        <p:txBody>
          <a:bodyPr vert="horz" wrap="square" lIns="0" tIns="12323" rIns="0" bIns="0" rtlCol="0">
            <a:spAutoFit/>
          </a:bodyPr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94351">
              <a:spcBef>
                <a:spcPts val="97"/>
              </a:spcBef>
            </a:pPr>
            <a:r>
              <a:rPr lang="en-GB" sz="353" spc="9">
                <a:latin typeface="Arial MT"/>
                <a:cs typeface="Arial MT"/>
              </a:rPr>
              <a:t>predict</a:t>
            </a:r>
            <a:r>
              <a:rPr lang="en-GB" sz="353" spc="12">
                <a:latin typeface="Arial MT"/>
                <a:cs typeface="Arial MT"/>
              </a:rPr>
              <a:t> </a:t>
            </a:r>
            <a:r>
              <a:rPr lang="en-GB" sz="353">
                <a:latin typeface="Arial MT"/>
                <a:cs typeface="Arial MT"/>
              </a:rPr>
              <a:t>user</a:t>
            </a:r>
            <a:r>
              <a:rPr lang="en-GB" sz="353" spc="-9">
                <a:latin typeface="Arial MT"/>
                <a:cs typeface="Arial MT"/>
              </a:rPr>
              <a:t> </a:t>
            </a:r>
            <a:r>
              <a:rPr lang="en-GB" sz="353" spc="22">
                <a:latin typeface="Arial MT"/>
                <a:cs typeface="Arial MT"/>
              </a:rPr>
              <a:t>image</a:t>
            </a:r>
            <a:r>
              <a:rPr lang="en-GB" sz="353" spc="12">
                <a:latin typeface="Arial MT"/>
                <a:cs typeface="Arial MT"/>
              </a:rPr>
              <a:t> </a:t>
            </a:r>
            <a:r>
              <a:rPr lang="en-GB" sz="353" spc="18">
                <a:latin typeface="Arial MT"/>
                <a:cs typeface="Arial MT"/>
              </a:rPr>
              <a:t>input</a:t>
            </a:r>
            <a:r>
              <a:rPr lang="en-GB" sz="353" spc="26">
                <a:latin typeface="Arial MT"/>
                <a:cs typeface="Arial MT"/>
              </a:rPr>
              <a:t> </a:t>
            </a:r>
            <a:r>
              <a:rPr lang="en-GB" sz="353" spc="12">
                <a:latin typeface="Arial MT"/>
                <a:cs typeface="Arial MT"/>
              </a:rPr>
              <a:t>probability's</a:t>
            </a:r>
            <a:r>
              <a:rPr lang="en-GB" sz="353" spc="-40">
                <a:latin typeface="Arial MT"/>
                <a:cs typeface="Arial MT"/>
              </a:rPr>
              <a:t> </a:t>
            </a:r>
            <a:r>
              <a:rPr lang="en-GB" sz="353" spc="4">
                <a:latin typeface="Arial MT"/>
                <a:cs typeface="Arial MT"/>
              </a:rPr>
              <a:t>using</a:t>
            </a:r>
            <a:r>
              <a:rPr lang="en-GB" sz="353" spc="18">
                <a:latin typeface="Arial MT"/>
                <a:cs typeface="Arial MT"/>
              </a:rPr>
              <a:t> </a:t>
            </a:r>
            <a:r>
              <a:rPr lang="en-GB" sz="353" spc="9">
                <a:latin typeface="Arial MT"/>
                <a:cs typeface="Arial MT"/>
              </a:rPr>
              <a:t>train</a:t>
            </a:r>
            <a:r>
              <a:rPr lang="en-GB" sz="353" spc="26">
                <a:latin typeface="Arial MT"/>
                <a:cs typeface="Arial MT"/>
              </a:rPr>
              <a:t> </a:t>
            </a:r>
            <a:r>
              <a:rPr lang="en-GB" sz="353" spc="12">
                <a:latin typeface="Arial MT"/>
                <a:cs typeface="Arial MT"/>
              </a:rPr>
              <a:t>data</a:t>
            </a:r>
            <a:endParaRPr lang="en-GB" sz="353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lang="en-GB" sz="353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lang="en-GB" sz="353">
              <a:latin typeface="Arial MT"/>
              <a:cs typeface="Arial MT"/>
            </a:endParaRPr>
          </a:p>
          <a:p>
            <a:pPr marL="11202">
              <a:spcBef>
                <a:spcPts val="282"/>
              </a:spcBef>
            </a:pPr>
            <a:r>
              <a:rPr lang="en-GB" sz="353" spc="4">
                <a:latin typeface="Arial MT"/>
                <a:cs typeface="Arial MT"/>
              </a:rPr>
              <a:t>convert</a:t>
            </a:r>
            <a:r>
              <a:rPr lang="en-GB" sz="353" spc="18">
                <a:latin typeface="Arial MT"/>
                <a:cs typeface="Arial MT"/>
              </a:rPr>
              <a:t> </a:t>
            </a:r>
            <a:r>
              <a:rPr lang="en-GB" sz="353" spc="12">
                <a:latin typeface="Arial MT"/>
                <a:cs typeface="Arial MT"/>
              </a:rPr>
              <a:t>data</a:t>
            </a:r>
            <a:r>
              <a:rPr lang="en-GB" sz="353" spc="18">
                <a:latin typeface="Arial MT"/>
                <a:cs typeface="Arial MT"/>
              </a:rPr>
              <a:t> into</a:t>
            </a:r>
            <a:r>
              <a:rPr lang="en-GB" sz="353" spc="31">
                <a:latin typeface="Arial MT"/>
                <a:cs typeface="Arial MT"/>
              </a:rPr>
              <a:t> </a:t>
            </a:r>
            <a:r>
              <a:rPr lang="en-GB" sz="353">
                <a:latin typeface="Arial MT"/>
                <a:cs typeface="Arial MT"/>
              </a:rPr>
              <a:t>array</a:t>
            </a:r>
            <a:r>
              <a:rPr lang="en-GB" sz="353" spc="12">
                <a:latin typeface="Arial MT"/>
                <a:cs typeface="Arial MT"/>
              </a:rPr>
              <a:t> </a:t>
            </a:r>
            <a:r>
              <a:rPr lang="en-GB" sz="353" spc="9">
                <a:latin typeface="Arial MT"/>
                <a:cs typeface="Arial MT"/>
              </a:rPr>
              <a:t>format,</a:t>
            </a:r>
            <a:r>
              <a:rPr lang="en-GB" sz="353" spc="18">
                <a:latin typeface="Arial MT"/>
                <a:cs typeface="Arial MT"/>
              </a:rPr>
              <a:t> </a:t>
            </a:r>
            <a:r>
              <a:rPr lang="en-GB" sz="353" spc="4">
                <a:latin typeface="Arial MT"/>
                <a:cs typeface="Arial MT"/>
              </a:rPr>
              <a:t>reshaping</a:t>
            </a:r>
            <a:r>
              <a:rPr lang="en-GB" sz="353" spc="31">
                <a:latin typeface="Arial MT"/>
                <a:cs typeface="Arial MT"/>
              </a:rPr>
              <a:t> </a:t>
            </a:r>
            <a:r>
              <a:rPr lang="en-GB" sz="353" spc="22">
                <a:latin typeface="Arial MT"/>
                <a:cs typeface="Arial MT"/>
              </a:rPr>
              <a:t>image </a:t>
            </a:r>
            <a:r>
              <a:rPr lang="en-GB" sz="353" spc="4">
                <a:latin typeface="Arial MT"/>
                <a:cs typeface="Arial MT"/>
              </a:rPr>
              <a:t>&amp;</a:t>
            </a:r>
            <a:r>
              <a:rPr lang="en-GB" sz="353" spc="31">
                <a:latin typeface="Arial MT"/>
                <a:cs typeface="Arial MT"/>
              </a:rPr>
              <a:t> </a:t>
            </a:r>
            <a:r>
              <a:rPr lang="en-GB" sz="353" spc="18">
                <a:latin typeface="Arial MT"/>
                <a:cs typeface="Arial MT"/>
              </a:rPr>
              <a:t>expanding </a:t>
            </a:r>
            <a:r>
              <a:rPr lang="en-GB" sz="353" spc="12">
                <a:latin typeface="Arial MT"/>
                <a:cs typeface="Arial MT"/>
              </a:rPr>
              <a:t>dimensions</a:t>
            </a:r>
            <a:endParaRPr lang="en-GB" sz="353">
              <a:latin typeface="Arial MT"/>
              <a:cs typeface="Arial MT"/>
            </a:endParaRPr>
          </a:p>
        </p:txBody>
      </p:sp>
      <p:sp>
        <p:nvSpPr>
          <p:cNvPr id="7" name="object 57">
            <a:extLst>
              <a:ext uri="{FF2B5EF4-FFF2-40B4-BE49-F238E27FC236}">
                <a16:creationId xmlns:a16="http://schemas.microsoft.com/office/drawing/2014/main" id="{0C621E5B-37C9-BB97-7F2D-541951F99785}"/>
              </a:ext>
            </a:extLst>
          </p:cNvPr>
          <p:cNvSpPr/>
          <p:nvPr/>
        </p:nvSpPr>
        <p:spPr>
          <a:xfrm>
            <a:off x="7877034" y="2001592"/>
            <a:ext cx="72739" cy="50165"/>
          </a:xfrm>
          <a:custGeom>
            <a:avLst/>
            <a:gdLst/>
            <a:ahLst/>
            <a:cxnLst/>
            <a:rect l="l" t="t" r="r" b="b"/>
            <a:pathLst>
              <a:path w="60325" h="50164">
                <a:moveTo>
                  <a:pt x="59964" y="24777"/>
                </a:moveTo>
                <a:lnTo>
                  <a:pt x="0" y="49811"/>
                </a:lnTo>
              </a:path>
              <a:path w="60325" h="50164">
                <a:moveTo>
                  <a:pt x="59964" y="24777"/>
                </a:moveTo>
                <a:lnTo>
                  <a:pt x="0" y="0"/>
                </a:lnTo>
              </a:path>
            </a:pathLst>
          </a:custGeom>
          <a:ln w="4967">
            <a:solidFill>
              <a:srgbClr val="990033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08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39" algn="l" defTabSz="91408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080" algn="l" defTabSz="91408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119" algn="l" defTabSz="91408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158" algn="l" defTabSz="91408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197" algn="l" defTabSz="91408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239" algn="l" defTabSz="91408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277" algn="l" defTabSz="91408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316" algn="l" defTabSz="91408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425"/>
          </a:p>
        </p:txBody>
      </p:sp>
      <p:pic>
        <p:nvPicPr>
          <p:cNvPr id="8" name="Picture 8" descr="Timeline&#10;&#10;Description automatically generated">
            <a:extLst>
              <a:ext uri="{FF2B5EF4-FFF2-40B4-BE49-F238E27FC236}">
                <a16:creationId xmlns:a16="http://schemas.microsoft.com/office/drawing/2014/main" id="{22663293-5039-2DCA-7D96-C9F544A6A9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1141" y="135310"/>
            <a:ext cx="7001434" cy="41151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437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9" name="Oval 58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87A2B17-D3E0-4B38-823F-45312C0B3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592A21B-8E82-4396-A130-C7531DF0A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id="{ACA9027C-9377-4A86-A639-42BA502AD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73" name="Freeform 5">
            <a:extLst>
              <a:ext uri="{FF2B5EF4-FFF2-40B4-BE49-F238E27FC236}">
                <a16:creationId xmlns:a16="http://schemas.microsoft.com/office/drawing/2014/main" id="{423EDA5B-B414-4C7C-8CBA-3D9D79973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4055532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object 2"/>
          <p:cNvSpPr txBox="1"/>
          <p:nvPr/>
        </p:nvSpPr>
        <p:spPr>
          <a:xfrm>
            <a:off x="636916" y="4854346"/>
            <a:ext cx="9149350" cy="8680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5" defTabSz="457200">
              <a:spcBef>
                <a:spcPct val="0"/>
              </a:spcBef>
              <a:spcAft>
                <a:spcPts val="600"/>
              </a:spcAft>
            </a:pPr>
            <a:r>
              <a:rPr lang="en-US" sz="4800" spc="-31">
                <a:solidFill>
                  <a:schemeClr val="tx2"/>
                </a:solidFill>
                <a:latin typeface="+mj-lt"/>
                <a:ea typeface="+mj-ea"/>
                <a:cs typeface="+mj-cs"/>
              </a:rPr>
              <a:t> COLLABORATION</a:t>
            </a:r>
            <a:r>
              <a:rPr lang="en-US" sz="4800" spc="-4">
                <a:solidFill>
                  <a:schemeClr val="tx2"/>
                </a:solidFill>
                <a:latin typeface="+mj-lt"/>
                <a:ea typeface="+mj-ea"/>
                <a:cs typeface="+mj-cs"/>
              </a:rPr>
              <a:t> DIAGRAM</a:t>
            </a:r>
            <a:endParaRPr lang="en-US" sz="48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1F181F7-395E-96C2-048A-3E7CBE0A0C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2249" y="569730"/>
            <a:ext cx="6294407" cy="37344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5168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9" name="Oval 58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87A2B17-D3E0-4B38-823F-45312C0B3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592A21B-8E82-4396-A130-C7531DF0A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id="{ACA9027C-9377-4A86-A639-42BA502AD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73" name="Freeform 5">
            <a:extLst>
              <a:ext uri="{FF2B5EF4-FFF2-40B4-BE49-F238E27FC236}">
                <a16:creationId xmlns:a16="http://schemas.microsoft.com/office/drawing/2014/main" id="{423EDA5B-B414-4C7C-8CBA-3D9D79973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4055532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object 2"/>
          <p:cNvSpPr txBox="1"/>
          <p:nvPr/>
        </p:nvSpPr>
        <p:spPr>
          <a:xfrm>
            <a:off x="636916" y="4854346"/>
            <a:ext cx="9149350" cy="8680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5" defTabSz="457200">
              <a:spcBef>
                <a:spcPct val="0"/>
              </a:spcBef>
              <a:spcAft>
                <a:spcPts val="600"/>
              </a:spcAft>
            </a:pPr>
            <a:r>
              <a:rPr lang="en-US" sz="4800" spc="-31">
                <a:solidFill>
                  <a:schemeClr val="tx2"/>
                </a:solidFill>
                <a:latin typeface="+mj-lt"/>
                <a:ea typeface="+mj-ea"/>
                <a:cs typeface="+mj-cs"/>
              </a:rPr>
              <a:t> COMPONENT</a:t>
            </a:r>
            <a:r>
              <a:rPr lang="en-US" sz="4800" spc="-4">
                <a:solidFill>
                  <a:schemeClr val="tx2"/>
                </a:solidFill>
                <a:latin typeface="+mj-lt"/>
                <a:ea typeface="+mj-ea"/>
                <a:cs typeface="+mj-cs"/>
              </a:rPr>
              <a:t> DIAGRAM</a:t>
            </a:r>
            <a:endParaRPr lang="en-US" sz="48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846DADC1-3E1F-7C9C-8BB6-C305C9A4A8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7759" y="995867"/>
            <a:ext cx="7085161" cy="27527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7505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21">
            <a:extLst>
              <a:ext uri="{FF2B5EF4-FFF2-40B4-BE49-F238E27FC236}">
                <a16:creationId xmlns:a16="http://schemas.microsoft.com/office/drawing/2014/main" id="{C9134821-5D8B-4373-BA74-CFE9AB35A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5965195F-79F5-4911-907D-13CB3F534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6" name="Oval 125">
            <a:extLst>
              <a:ext uri="{FF2B5EF4-FFF2-40B4-BE49-F238E27FC236}">
                <a16:creationId xmlns:a16="http://schemas.microsoft.com/office/drawing/2014/main" id="{8A610DC7-FE1B-47B9-8452-CFC389786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2742ADC1-2286-40B7-A3C6-D6C3362FA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C878FBDC-78F2-4D49-8DB3-1A48CA9F7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32" name="Rectangle 131">
            <a:extLst>
              <a:ext uri="{FF2B5EF4-FFF2-40B4-BE49-F238E27FC236}">
                <a16:creationId xmlns:a16="http://schemas.microsoft.com/office/drawing/2014/main" id="{DC9A0934-0C2C-4565-9290-A345B19BD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object 2"/>
          <p:cNvSpPr txBox="1"/>
          <p:nvPr/>
        </p:nvSpPr>
        <p:spPr>
          <a:xfrm>
            <a:off x="795469" y="2311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5" defTabSz="457200"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lang="en-US" sz="1600" spc="-22">
                <a:latin typeface="+mj-lt"/>
                <a:ea typeface="+mj-ea"/>
                <a:cs typeface="+mj-cs"/>
              </a:rPr>
              <a:t> </a:t>
            </a:r>
            <a:r>
              <a:rPr lang="en-US" sz="2000" b="1" spc="-22">
                <a:latin typeface="+mj-lt"/>
                <a:ea typeface="+mj-ea"/>
                <a:cs typeface="+mj-cs"/>
              </a:rPr>
              <a:t>DATA FLOW </a:t>
            </a:r>
            <a:r>
              <a:rPr lang="en-US" sz="2000" b="1" spc="-18">
                <a:latin typeface="+mj-lt"/>
                <a:ea typeface="+mj-ea"/>
                <a:cs typeface="+mj-cs"/>
              </a:rPr>
              <a:t> </a:t>
            </a:r>
            <a:r>
              <a:rPr lang="en-US" sz="2000" b="1" spc="-4">
                <a:latin typeface="+mj-lt"/>
                <a:ea typeface="+mj-ea"/>
                <a:cs typeface="+mj-cs"/>
              </a:rPr>
              <a:t>DIAGRAM</a:t>
            </a:r>
            <a:endParaRPr lang="en-US" sz="2000" b="1">
              <a:ea typeface="+mj-ea"/>
              <a:cs typeface="+mj-cs"/>
            </a:endParaRPr>
          </a:p>
          <a:p>
            <a:pPr marL="10795" algn="ctr" defTabSz="457200">
              <a:spcBef>
                <a:spcPts val="1000"/>
              </a:spcBef>
              <a:buClr>
                <a:srgbClr val="EF53A5"/>
              </a:buClr>
              <a:buSzPct val="80000"/>
            </a:pPr>
            <a:endParaRPr lang="en-US" sz="1600" spc="-4">
              <a:latin typeface="+mj-lt"/>
              <a:ea typeface="+mj-ea"/>
              <a:cs typeface="+mj-cs"/>
            </a:endParaRPr>
          </a:p>
          <a:p>
            <a:pPr marL="10795" algn="ctr" defTabSz="457200">
              <a:spcBef>
                <a:spcPts val="1000"/>
              </a:spcBef>
              <a:buClr>
                <a:srgbClr val="EF53A5"/>
              </a:buClr>
              <a:buSzPct val="80000"/>
            </a:pPr>
            <a:r>
              <a:rPr lang="en-US" sz="1600" spc="-4">
                <a:latin typeface="+mj-lt"/>
                <a:ea typeface="+mj-ea"/>
                <a:cs typeface="+mj-cs"/>
              </a:rPr>
              <a:t>Level 0 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DF212DC-3C79-454E-A58A-843742ACC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ounded Rectangle 9">
            <a:extLst>
              <a:ext uri="{FF2B5EF4-FFF2-40B4-BE49-F238E27FC236}">
                <a16:creationId xmlns:a16="http://schemas.microsoft.com/office/drawing/2014/main" id="{F532797E-167C-4660-8A7B-5786A0918D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729882F8-31AB-4D8B-BAB5-BA1EEFD91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4FE19F4-3618-80F5-CF44-2105E3392F4D}"/>
              </a:ext>
            </a:extLst>
          </p:cNvPr>
          <p:cNvSpPr/>
          <p:nvPr/>
        </p:nvSpPr>
        <p:spPr>
          <a:xfrm>
            <a:off x="8622446" y="3563587"/>
            <a:ext cx="1666249" cy="997527"/>
          </a:xfrm>
          <a:custGeom>
            <a:avLst/>
            <a:gdLst/>
            <a:ahLst/>
            <a:cxnLst/>
            <a:rect l="l" t="t" r="r" b="b"/>
            <a:pathLst>
              <a:path w="1459229" h="1463039">
                <a:moveTo>
                  <a:pt x="243204" y="0"/>
                </a:moveTo>
                <a:lnTo>
                  <a:pt x="194177" y="4944"/>
                </a:lnTo>
                <a:lnTo>
                  <a:pt x="148518" y="19123"/>
                </a:lnTo>
                <a:lnTo>
                  <a:pt x="107205" y="41556"/>
                </a:lnTo>
                <a:lnTo>
                  <a:pt x="71215" y="71262"/>
                </a:lnTo>
                <a:lnTo>
                  <a:pt x="41523" y="107261"/>
                </a:lnTo>
                <a:lnTo>
                  <a:pt x="19105" y="148572"/>
                </a:lnTo>
                <a:lnTo>
                  <a:pt x="4939" y="194213"/>
                </a:lnTo>
                <a:lnTo>
                  <a:pt x="0" y="243204"/>
                </a:lnTo>
                <a:lnTo>
                  <a:pt x="0" y="1219834"/>
                </a:lnTo>
                <a:lnTo>
                  <a:pt x="4939" y="1268826"/>
                </a:lnTo>
                <a:lnTo>
                  <a:pt x="19105" y="1314467"/>
                </a:lnTo>
                <a:lnTo>
                  <a:pt x="41523" y="1355778"/>
                </a:lnTo>
                <a:lnTo>
                  <a:pt x="71215" y="1391777"/>
                </a:lnTo>
                <a:lnTo>
                  <a:pt x="107205" y="1421483"/>
                </a:lnTo>
                <a:lnTo>
                  <a:pt x="148518" y="1443916"/>
                </a:lnTo>
                <a:lnTo>
                  <a:pt x="194177" y="1458095"/>
                </a:lnTo>
                <a:lnTo>
                  <a:pt x="243204" y="1463039"/>
                </a:lnTo>
                <a:lnTo>
                  <a:pt x="1216025" y="1463039"/>
                </a:lnTo>
                <a:lnTo>
                  <a:pt x="1265052" y="1458095"/>
                </a:lnTo>
                <a:lnTo>
                  <a:pt x="1310711" y="1443916"/>
                </a:lnTo>
                <a:lnTo>
                  <a:pt x="1352024" y="1421483"/>
                </a:lnTo>
                <a:lnTo>
                  <a:pt x="1388014" y="1391777"/>
                </a:lnTo>
                <a:lnTo>
                  <a:pt x="1417706" y="1355778"/>
                </a:lnTo>
                <a:lnTo>
                  <a:pt x="1440124" y="1314467"/>
                </a:lnTo>
                <a:lnTo>
                  <a:pt x="1454290" y="1268826"/>
                </a:lnTo>
                <a:lnTo>
                  <a:pt x="1459229" y="1219834"/>
                </a:lnTo>
                <a:lnTo>
                  <a:pt x="1459229" y="243204"/>
                </a:lnTo>
                <a:lnTo>
                  <a:pt x="1454290" y="194213"/>
                </a:lnTo>
                <a:lnTo>
                  <a:pt x="1440124" y="148572"/>
                </a:lnTo>
                <a:lnTo>
                  <a:pt x="1417706" y="107261"/>
                </a:lnTo>
                <a:lnTo>
                  <a:pt x="1388014" y="71262"/>
                </a:lnTo>
                <a:lnTo>
                  <a:pt x="1352024" y="41556"/>
                </a:lnTo>
                <a:lnTo>
                  <a:pt x="1310711" y="19123"/>
                </a:lnTo>
                <a:lnTo>
                  <a:pt x="1265052" y="4944"/>
                </a:lnTo>
                <a:lnTo>
                  <a:pt x="1216025" y="0"/>
                </a:lnTo>
                <a:lnTo>
                  <a:pt x="243204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25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F6C4F2AF-9EA2-1903-F381-BD8135D7A007}"/>
              </a:ext>
            </a:extLst>
          </p:cNvPr>
          <p:cNvSpPr txBox="1"/>
          <p:nvPr/>
        </p:nvSpPr>
        <p:spPr>
          <a:xfrm>
            <a:off x="8835475" y="3622900"/>
            <a:ext cx="1236273" cy="799949"/>
          </a:xfrm>
          <a:prstGeom prst="rect">
            <a:avLst/>
          </a:prstGeom>
        </p:spPr>
        <p:txBody>
          <a:bodyPr vert="horz" wrap="square" lIns="0" tIns="16243" rIns="0" bIns="0" rtlCol="0" anchor="t">
            <a:spAutoFit/>
          </a:bodyPr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5" marR="4445" indent="5080" algn="ctr">
              <a:lnSpc>
                <a:spcPct val="96700"/>
              </a:lnSpc>
              <a:spcBef>
                <a:spcPts val="128"/>
              </a:spcBef>
            </a:pPr>
            <a:r>
              <a:rPr lang="en-GB" sz="1050" spc="-4">
                <a:solidFill>
                  <a:schemeClr val="bg1"/>
                </a:solidFill>
                <a:latin typeface="Times New Roman"/>
                <a:cs typeface="Times New Roman"/>
              </a:rPr>
              <a:t>Apply </a:t>
            </a:r>
            <a:r>
              <a:rPr lang="en-GB" sz="1050" err="1">
                <a:solidFill>
                  <a:schemeClr val="bg1"/>
                </a:solidFill>
                <a:latin typeface="Times New Roman"/>
                <a:cs typeface="Times New Roman"/>
              </a:rPr>
              <a:t>Xception</a:t>
            </a:r>
            <a:r>
              <a:rPr lang="en-GB" sz="1050">
                <a:solidFill>
                  <a:schemeClr val="bg1"/>
                </a:solidFill>
                <a:latin typeface="Times New Roman"/>
                <a:cs typeface="Times New Roman"/>
              </a:rPr>
              <a:t> </a:t>
            </a:r>
            <a:r>
              <a:rPr lang="en-GB" sz="1050" spc="4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GB" sz="1050" spc="-4">
                <a:solidFill>
                  <a:schemeClr val="bg1"/>
                </a:solidFill>
                <a:latin typeface="Times New Roman"/>
                <a:cs typeface="Times New Roman"/>
              </a:rPr>
              <a:t>Architecture</a:t>
            </a:r>
            <a:r>
              <a:rPr lang="en-GB" sz="1050">
                <a:solidFill>
                  <a:schemeClr val="bg1"/>
                </a:solidFill>
                <a:latin typeface="Times New Roman"/>
                <a:cs typeface="Times New Roman"/>
              </a:rPr>
              <a:t> &amp; </a:t>
            </a:r>
            <a:r>
              <a:rPr lang="en-GB" sz="1050" spc="4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GB" sz="1050" spc="-9">
                <a:solidFill>
                  <a:schemeClr val="bg1"/>
                </a:solidFill>
                <a:latin typeface="Times New Roman"/>
                <a:cs typeface="Times New Roman"/>
              </a:rPr>
              <a:t>save</a:t>
            </a:r>
            <a:r>
              <a:rPr lang="en-GB" sz="1050" spc="-12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GB" sz="1050" spc="-4">
                <a:solidFill>
                  <a:schemeClr val="bg1"/>
                </a:solidFill>
                <a:latin typeface="Times New Roman"/>
                <a:cs typeface="Times New Roman"/>
              </a:rPr>
              <a:t>trained</a:t>
            </a:r>
            <a:r>
              <a:rPr lang="en-GB" sz="1050" spc="9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GB" sz="1050" spc="-9">
                <a:solidFill>
                  <a:schemeClr val="bg1"/>
                </a:solidFill>
                <a:latin typeface="Times New Roman"/>
                <a:cs typeface="Times New Roman"/>
              </a:rPr>
              <a:t>file </a:t>
            </a:r>
            <a:r>
              <a:rPr lang="en-GB" sz="1050" spc="-4">
                <a:solidFill>
                  <a:schemeClr val="bg1"/>
                </a:solidFill>
                <a:latin typeface="Times New Roman"/>
                <a:cs typeface="Times New Roman"/>
              </a:rPr>
              <a:t> like </a:t>
            </a:r>
            <a:r>
              <a:rPr lang="en-GB" sz="105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GB" sz="1050" spc="4">
                <a:solidFill>
                  <a:schemeClr val="bg1"/>
                </a:solidFill>
                <a:latin typeface="Times New Roman"/>
                <a:cs typeface="Times New Roman"/>
              </a:rPr>
              <a:t>Tr</a:t>
            </a:r>
            <a:r>
              <a:rPr lang="en-GB" sz="1050" spc="-4">
                <a:solidFill>
                  <a:schemeClr val="bg1"/>
                </a:solidFill>
                <a:latin typeface="Times New Roman"/>
                <a:cs typeface="Times New Roman"/>
              </a:rPr>
              <a:t>a</a:t>
            </a:r>
            <a:r>
              <a:rPr lang="en-GB" sz="1050" spc="-22">
                <a:solidFill>
                  <a:schemeClr val="bg1"/>
                </a:solidFill>
                <a:latin typeface="Times New Roman"/>
                <a:cs typeface="Times New Roman"/>
              </a:rPr>
              <a:t>in</a:t>
            </a:r>
            <a:r>
              <a:rPr lang="en-GB" sz="1050" spc="-4">
                <a:solidFill>
                  <a:schemeClr val="bg1"/>
                </a:solidFill>
                <a:latin typeface="Times New Roman"/>
                <a:cs typeface="Times New Roman"/>
              </a:rPr>
              <a:t>e</a:t>
            </a:r>
            <a:r>
              <a:rPr lang="en-GB" sz="1050" spc="18">
                <a:solidFill>
                  <a:schemeClr val="bg1"/>
                </a:solidFill>
                <a:latin typeface="Times New Roman"/>
                <a:cs typeface="Times New Roman"/>
              </a:rPr>
              <a:t>d</a:t>
            </a:r>
            <a:r>
              <a:rPr lang="en-GB" sz="1050" spc="-18">
                <a:solidFill>
                  <a:schemeClr val="bg1"/>
                </a:solidFill>
                <a:latin typeface="Times New Roman"/>
                <a:cs typeface="Times New Roman"/>
              </a:rPr>
              <a:t>M</a:t>
            </a:r>
            <a:r>
              <a:rPr lang="en-GB" sz="1050" spc="18">
                <a:solidFill>
                  <a:schemeClr val="bg1"/>
                </a:solidFill>
                <a:latin typeface="Times New Roman"/>
                <a:cs typeface="Times New Roman"/>
              </a:rPr>
              <a:t>o</a:t>
            </a:r>
            <a:r>
              <a:rPr lang="en-GB" sz="1050">
                <a:solidFill>
                  <a:schemeClr val="bg1"/>
                </a:solidFill>
                <a:latin typeface="Times New Roman"/>
                <a:cs typeface="Times New Roman"/>
              </a:rPr>
              <a:t>d</a:t>
            </a:r>
            <a:r>
              <a:rPr lang="en-GB" sz="1050" spc="12">
                <a:solidFill>
                  <a:schemeClr val="bg1"/>
                </a:solidFill>
                <a:latin typeface="Times New Roman"/>
                <a:cs typeface="Times New Roman"/>
              </a:rPr>
              <a:t>e</a:t>
            </a:r>
            <a:r>
              <a:rPr lang="en-GB" sz="1050" spc="-44">
                <a:solidFill>
                  <a:schemeClr val="bg1"/>
                </a:solidFill>
                <a:latin typeface="Times New Roman"/>
                <a:cs typeface="Times New Roman"/>
              </a:rPr>
              <a:t>l</a:t>
            </a:r>
            <a:r>
              <a:rPr lang="en-GB" sz="1050" spc="9">
                <a:solidFill>
                  <a:schemeClr val="bg1"/>
                </a:solidFill>
                <a:latin typeface="Times New Roman"/>
                <a:cs typeface="Times New Roman"/>
              </a:rPr>
              <a:t>.</a:t>
            </a:r>
            <a:r>
              <a:rPr lang="en-GB" sz="1050" spc="-22">
                <a:solidFill>
                  <a:schemeClr val="bg1"/>
                </a:solidFill>
                <a:latin typeface="Times New Roman"/>
                <a:cs typeface="Times New Roman"/>
              </a:rPr>
              <a:t>h</a:t>
            </a:r>
            <a:r>
              <a:rPr lang="en-GB" sz="1050">
                <a:solidFill>
                  <a:schemeClr val="bg1"/>
                </a:solidFill>
                <a:latin typeface="Times New Roman"/>
                <a:cs typeface="Times New Roman"/>
              </a:rPr>
              <a:t>5</a:t>
            </a: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2B47D825-4894-2AD4-2CA1-8CA0206B62A0}"/>
              </a:ext>
            </a:extLst>
          </p:cNvPr>
          <p:cNvSpPr/>
          <p:nvPr/>
        </p:nvSpPr>
        <p:spPr>
          <a:xfrm>
            <a:off x="8533985" y="2071621"/>
            <a:ext cx="1527032" cy="482312"/>
          </a:xfrm>
          <a:custGeom>
            <a:avLst/>
            <a:gdLst/>
            <a:ahLst/>
            <a:cxnLst/>
            <a:rect l="l" t="t" r="r" b="b"/>
            <a:pathLst>
              <a:path w="1337310" h="707389">
                <a:moveTo>
                  <a:pt x="117856" y="0"/>
                </a:moveTo>
                <a:lnTo>
                  <a:pt x="72009" y="9271"/>
                </a:lnTo>
                <a:lnTo>
                  <a:pt x="34544" y="34544"/>
                </a:lnTo>
                <a:lnTo>
                  <a:pt x="9271" y="72009"/>
                </a:lnTo>
                <a:lnTo>
                  <a:pt x="0" y="117856"/>
                </a:lnTo>
                <a:lnTo>
                  <a:pt x="0" y="589534"/>
                </a:lnTo>
                <a:lnTo>
                  <a:pt x="9271" y="635381"/>
                </a:lnTo>
                <a:lnTo>
                  <a:pt x="34544" y="672846"/>
                </a:lnTo>
                <a:lnTo>
                  <a:pt x="72009" y="698119"/>
                </a:lnTo>
                <a:lnTo>
                  <a:pt x="117856" y="707390"/>
                </a:lnTo>
                <a:lnTo>
                  <a:pt x="1219454" y="707390"/>
                </a:lnTo>
                <a:lnTo>
                  <a:pt x="1265301" y="698119"/>
                </a:lnTo>
                <a:lnTo>
                  <a:pt x="1302765" y="672846"/>
                </a:lnTo>
                <a:lnTo>
                  <a:pt x="1328039" y="635380"/>
                </a:lnTo>
                <a:lnTo>
                  <a:pt x="1337310" y="589534"/>
                </a:lnTo>
                <a:lnTo>
                  <a:pt x="1337310" y="117856"/>
                </a:lnTo>
                <a:lnTo>
                  <a:pt x="1328039" y="72009"/>
                </a:lnTo>
                <a:lnTo>
                  <a:pt x="1302765" y="34544"/>
                </a:lnTo>
                <a:lnTo>
                  <a:pt x="1265301" y="9271"/>
                </a:lnTo>
                <a:lnTo>
                  <a:pt x="1219454" y="0"/>
                </a:lnTo>
                <a:lnTo>
                  <a:pt x="117856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25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3E22D46A-254A-E901-6913-99978E6FFFB3}"/>
              </a:ext>
            </a:extLst>
          </p:cNvPr>
          <p:cNvSpPr txBox="1"/>
          <p:nvPr/>
        </p:nvSpPr>
        <p:spPr>
          <a:xfrm>
            <a:off x="8717142" y="2092924"/>
            <a:ext cx="1163039" cy="540494"/>
          </a:xfrm>
          <a:prstGeom prst="rect">
            <a:avLst/>
          </a:prstGeom>
        </p:spPr>
        <p:txBody>
          <a:bodyPr vert="horz" wrap="square" lIns="0" tIns="11201" rIns="0" bIns="0" rtlCol="0" anchor="t">
            <a:spAutoFit/>
          </a:bodyPr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7015" marR="4445" indent="-236855">
              <a:lnSpc>
                <a:spcPct val="111700"/>
              </a:lnSpc>
              <a:spcBef>
                <a:spcPts val="88"/>
              </a:spcBef>
            </a:pPr>
            <a:r>
              <a:rPr lang="en-GB" sz="1050" spc="-4">
                <a:solidFill>
                  <a:schemeClr val="bg1"/>
                </a:solidFill>
                <a:latin typeface="Times New Roman"/>
                <a:cs typeface="Times New Roman"/>
              </a:rPr>
              <a:t>Indian</a:t>
            </a:r>
            <a:r>
              <a:rPr lang="en-GB" sz="1050" spc="-57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GB" sz="1050" spc="-4">
                <a:solidFill>
                  <a:schemeClr val="bg1"/>
                </a:solidFill>
                <a:latin typeface="Times New Roman"/>
                <a:cs typeface="Times New Roman"/>
              </a:rPr>
              <a:t>Currency </a:t>
            </a:r>
            <a:r>
              <a:rPr lang="en-GB" sz="1050" spc="-251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GB" sz="1050" spc="-4">
                <a:solidFill>
                  <a:schemeClr val="bg1"/>
                </a:solidFill>
                <a:latin typeface="Times New Roman"/>
                <a:cs typeface="Times New Roman"/>
              </a:rPr>
              <a:t>Dataset</a:t>
            </a:r>
            <a:endParaRPr lang="en-GB" sz="105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grpSp>
        <p:nvGrpSpPr>
          <p:cNvPr id="14" name="object 7">
            <a:extLst>
              <a:ext uri="{FF2B5EF4-FFF2-40B4-BE49-F238E27FC236}">
                <a16:creationId xmlns:a16="http://schemas.microsoft.com/office/drawing/2014/main" id="{4DC06181-6F60-E0DA-1DE1-41A4FA016E5E}"/>
              </a:ext>
            </a:extLst>
          </p:cNvPr>
          <p:cNvGrpSpPr/>
          <p:nvPr/>
        </p:nvGrpSpPr>
        <p:grpSpPr>
          <a:xfrm>
            <a:off x="6450814" y="2227918"/>
            <a:ext cx="2172213" cy="1662113"/>
            <a:chOff x="1750060" y="2407919"/>
            <a:chExt cx="1902333" cy="2437765"/>
          </a:xfrm>
        </p:grpSpPr>
        <p:sp>
          <p:nvSpPr>
            <p:cNvPr id="12" name="object 8">
              <a:extLst>
                <a:ext uri="{FF2B5EF4-FFF2-40B4-BE49-F238E27FC236}">
                  <a16:creationId xmlns:a16="http://schemas.microsoft.com/office/drawing/2014/main" id="{F3796411-6126-11D0-956F-5589DA96DE2F}"/>
                </a:ext>
              </a:extLst>
            </p:cNvPr>
            <p:cNvSpPr/>
            <p:nvPr/>
          </p:nvSpPr>
          <p:spPr>
            <a:xfrm>
              <a:off x="2356993" y="2407919"/>
              <a:ext cx="1295400" cy="2437765"/>
            </a:xfrm>
            <a:custGeom>
              <a:avLst/>
              <a:gdLst/>
              <a:ahLst/>
              <a:cxnLst/>
              <a:rect l="l" t="t" r="r" b="b"/>
              <a:pathLst>
                <a:path w="1295400" h="2437765">
                  <a:moveTo>
                    <a:pt x="1217422" y="0"/>
                  </a:moveTo>
                  <a:lnTo>
                    <a:pt x="1134364" y="18796"/>
                  </a:lnTo>
                  <a:lnTo>
                    <a:pt x="1154480" y="43383"/>
                  </a:lnTo>
                  <a:lnTo>
                    <a:pt x="161798" y="856742"/>
                  </a:lnTo>
                  <a:lnTo>
                    <a:pt x="169926" y="866648"/>
                  </a:lnTo>
                  <a:lnTo>
                    <a:pt x="1162558" y="53225"/>
                  </a:lnTo>
                  <a:lnTo>
                    <a:pt x="1182624" y="77724"/>
                  </a:lnTo>
                  <a:lnTo>
                    <a:pt x="1201610" y="35306"/>
                  </a:lnTo>
                  <a:lnTo>
                    <a:pt x="1217422" y="0"/>
                  </a:lnTo>
                  <a:close/>
                </a:path>
                <a:path w="1295400" h="2437765">
                  <a:moveTo>
                    <a:pt x="1294892" y="2437765"/>
                  </a:moveTo>
                  <a:lnTo>
                    <a:pt x="1278940" y="2402713"/>
                  </a:lnTo>
                  <a:lnTo>
                    <a:pt x="1259586" y="2360168"/>
                  </a:lnTo>
                  <a:lnTo>
                    <a:pt x="1239621" y="2384907"/>
                  </a:lnTo>
                  <a:lnTo>
                    <a:pt x="7874" y="1388237"/>
                  </a:lnTo>
                  <a:lnTo>
                    <a:pt x="0" y="1398143"/>
                  </a:lnTo>
                  <a:lnTo>
                    <a:pt x="1231684" y="2394737"/>
                  </a:lnTo>
                  <a:lnTo>
                    <a:pt x="1211707" y="2419477"/>
                  </a:lnTo>
                  <a:lnTo>
                    <a:pt x="1294892" y="24377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820295" rtl="0" eaLnBrk="1" latinLnBrk="0" hangingPunct="1">
                <a:defRPr sz="161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10147" algn="l" defTabSz="820295" rtl="0" eaLnBrk="1" latinLnBrk="0" hangingPunct="1">
                <a:defRPr sz="161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20295" algn="l" defTabSz="820295" rtl="0" eaLnBrk="1" latinLnBrk="0" hangingPunct="1">
                <a:defRPr sz="161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30442" algn="l" defTabSz="820295" rtl="0" eaLnBrk="1" latinLnBrk="0" hangingPunct="1">
                <a:defRPr sz="161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40589" algn="l" defTabSz="820295" rtl="0" eaLnBrk="1" latinLnBrk="0" hangingPunct="1">
                <a:defRPr sz="161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050736" algn="l" defTabSz="820295" rtl="0" eaLnBrk="1" latinLnBrk="0" hangingPunct="1">
                <a:defRPr sz="161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460885" algn="l" defTabSz="820295" rtl="0" eaLnBrk="1" latinLnBrk="0" hangingPunct="1">
                <a:defRPr sz="161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871031" algn="l" defTabSz="820295" rtl="0" eaLnBrk="1" latinLnBrk="0" hangingPunct="1">
                <a:defRPr sz="161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281178" algn="l" defTabSz="820295" rtl="0" eaLnBrk="1" latinLnBrk="0" hangingPunct="1">
                <a:defRPr sz="161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25"/>
            </a:p>
          </p:txBody>
        </p:sp>
        <p:sp>
          <p:nvSpPr>
            <p:cNvPr id="13" name="object 9">
              <a:extLst>
                <a:ext uri="{FF2B5EF4-FFF2-40B4-BE49-F238E27FC236}">
                  <a16:creationId xmlns:a16="http://schemas.microsoft.com/office/drawing/2014/main" id="{197A7D23-7334-D1D3-7A7E-60DC656DAF3E}"/>
                </a:ext>
              </a:extLst>
            </p:cNvPr>
            <p:cNvSpPr/>
            <p:nvPr/>
          </p:nvSpPr>
          <p:spPr>
            <a:xfrm>
              <a:off x="1750060" y="3269615"/>
              <a:ext cx="1113155" cy="531495"/>
            </a:xfrm>
            <a:custGeom>
              <a:avLst/>
              <a:gdLst/>
              <a:ahLst/>
              <a:cxnLst/>
              <a:rect l="l" t="t" r="r" b="b"/>
              <a:pathLst>
                <a:path w="1113155" h="531495">
                  <a:moveTo>
                    <a:pt x="88518" y="0"/>
                  </a:moveTo>
                  <a:lnTo>
                    <a:pt x="54060" y="6957"/>
                  </a:lnTo>
                  <a:lnTo>
                    <a:pt x="25923" y="25939"/>
                  </a:lnTo>
                  <a:lnTo>
                    <a:pt x="6955" y="54113"/>
                  </a:lnTo>
                  <a:lnTo>
                    <a:pt x="0" y="88645"/>
                  </a:lnTo>
                  <a:lnTo>
                    <a:pt x="0" y="442975"/>
                  </a:lnTo>
                  <a:lnTo>
                    <a:pt x="6955" y="477434"/>
                  </a:lnTo>
                  <a:lnTo>
                    <a:pt x="25923" y="505571"/>
                  </a:lnTo>
                  <a:lnTo>
                    <a:pt x="54060" y="524539"/>
                  </a:lnTo>
                  <a:lnTo>
                    <a:pt x="88518" y="531494"/>
                  </a:lnTo>
                  <a:lnTo>
                    <a:pt x="1024635" y="531494"/>
                  </a:lnTo>
                  <a:lnTo>
                    <a:pt x="1059094" y="524539"/>
                  </a:lnTo>
                  <a:lnTo>
                    <a:pt x="1087231" y="505571"/>
                  </a:lnTo>
                  <a:lnTo>
                    <a:pt x="1106199" y="477434"/>
                  </a:lnTo>
                  <a:lnTo>
                    <a:pt x="1113154" y="442975"/>
                  </a:lnTo>
                  <a:lnTo>
                    <a:pt x="1113154" y="88645"/>
                  </a:lnTo>
                  <a:lnTo>
                    <a:pt x="1106199" y="54113"/>
                  </a:lnTo>
                  <a:lnTo>
                    <a:pt x="1087231" y="25939"/>
                  </a:lnTo>
                  <a:lnTo>
                    <a:pt x="1059094" y="6957"/>
                  </a:lnTo>
                  <a:lnTo>
                    <a:pt x="1024635" y="0"/>
                  </a:lnTo>
                  <a:lnTo>
                    <a:pt x="88518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820295" rtl="0" eaLnBrk="1" latinLnBrk="0" hangingPunct="1">
                <a:defRPr sz="161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10147" algn="l" defTabSz="820295" rtl="0" eaLnBrk="1" latinLnBrk="0" hangingPunct="1">
                <a:defRPr sz="161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20295" algn="l" defTabSz="820295" rtl="0" eaLnBrk="1" latinLnBrk="0" hangingPunct="1">
                <a:defRPr sz="161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30442" algn="l" defTabSz="820295" rtl="0" eaLnBrk="1" latinLnBrk="0" hangingPunct="1">
                <a:defRPr sz="161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40589" algn="l" defTabSz="820295" rtl="0" eaLnBrk="1" latinLnBrk="0" hangingPunct="1">
                <a:defRPr sz="161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050736" algn="l" defTabSz="820295" rtl="0" eaLnBrk="1" latinLnBrk="0" hangingPunct="1">
                <a:defRPr sz="161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460885" algn="l" defTabSz="820295" rtl="0" eaLnBrk="1" latinLnBrk="0" hangingPunct="1">
                <a:defRPr sz="161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871031" algn="l" defTabSz="820295" rtl="0" eaLnBrk="1" latinLnBrk="0" hangingPunct="1">
                <a:defRPr sz="161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281178" algn="l" defTabSz="820295" rtl="0" eaLnBrk="1" latinLnBrk="0" hangingPunct="1">
                <a:defRPr sz="161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25"/>
            </a:p>
          </p:txBody>
        </p:sp>
      </p:grpSp>
      <p:sp>
        <p:nvSpPr>
          <p:cNvPr id="16" name="object 10">
            <a:extLst>
              <a:ext uri="{FF2B5EF4-FFF2-40B4-BE49-F238E27FC236}">
                <a16:creationId xmlns:a16="http://schemas.microsoft.com/office/drawing/2014/main" id="{AF74201A-3037-3680-A675-D206A9FA0A3A}"/>
              </a:ext>
            </a:extLst>
          </p:cNvPr>
          <p:cNvSpPr txBox="1"/>
          <p:nvPr/>
        </p:nvSpPr>
        <p:spPr>
          <a:xfrm>
            <a:off x="6910082" y="2847476"/>
            <a:ext cx="355293" cy="172893"/>
          </a:xfrm>
          <a:prstGeom prst="rect">
            <a:avLst/>
          </a:prstGeom>
        </p:spPr>
        <p:txBody>
          <a:bodyPr vert="horz" wrap="square" lIns="0" tIns="11201" rIns="0" bIns="0" rtlCol="0" anchor="t">
            <a:spAutoFit/>
          </a:bodyPr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5">
              <a:spcBef>
                <a:spcPts val="88"/>
              </a:spcBef>
            </a:pPr>
            <a:r>
              <a:rPr lang="en-GB" sz="1050" spc="-4">
                <a:solidFill>
                  <a:schemeClr val="bg1"/>
                </a:solidFill>
                <a:latin typeface="Times New Roman"/>
                <a:cs typeface="Times New Roman"/>
              </a:rPr>
              <a:t>U</a:t>
            </a:r>
            <a:r>
              <a:rPr lang="en-GB" sz="1050" spc="-18">
                <a:solidFill>
                  <a:schemeClr val="bg1"/>
                </a:solidFill>
                <a:latin typeface="Times New Roman"/>
                <a:cs typeface="Times New Roman"/>
              </a:rPr>
              <a:t>s</a:t>
            </a:r>
            <a:r>
              <a:rPr lang="en-GB" sz="1050" spc="-4">
                <a:solidFill>
                  <a:schemeClr val="bg1"/>
                </a:solidFill>
                <a:latin typeface="Times New Roman"/>
                <a:cs typeface="Times New Roman"/>
              </a:rPr>
              <a:t>e</a:t>
            </a:r>
            <a:r>
              <a:rPr lang="en-GB" sz="1050">
                <a:solidFill>
                  <a:schemeClr val="bg1"/>
                </a:solidFill>
                <a:latin typeface="Times New Roman"/>
                <a:cs typeface="Times New Roman"/>
              </a:rPr>
              <a:t>r</a:t>
            </a: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18" name="object 13">
            <a:extLst>
              <a:ext uri="{FF2B5EF4-FFF2-40B4-BE49-F238E27FC236}">
                <a16:creationId xmlns:a16="http://schemas.microsoft.com/office/drawing/2014/main" id="{FD9049D8-2677-3382-1225-FD61D37B5A7B}"/>
              </a:ext>
            </a:extLst>
          </p:cNvPr>
          <p:cNvSpPr/>
          <p:nvPr/>
        </p:nvSpPr>
        <p:spPr>
          <a:xfrm>
            <a:off x="7721885" y="3001608"/>
            <a:ext cx="900558" cy="51955"/>
          </a:xfrm>
          <a:custGeom>
            <a:avLst/>
            <a:gdLst/>
            <a:ahLst/>
            <a:cxnLst/>
            <a:rect l="l" t="t" r="r" b="b"/>
            <a:pathLst>
              <a:path w="788670" h="76200">
                <a:moveTo>
                  <a:pt x="712470" y="0"/>
                </a:moveTo>
                <a:lnTo>
                  <a:pt x="712470" y="76199"/>
                </a:lnTo>
                <a:lnTo>
                  <a:pt x="775970" y="44449"/>
                </a:lnTo>
                <a:lnTo>
                  <a:pt x="725170" y="44449"/>
                </a:lnTo>
                <a:lnTo>
                  <a:pt x="725170" y="31749"/>
                </a:lnTo>
                <a:lnTo>
                  <a:pt x="775970" y="31749"/>
                </a:lnTo>
                <a:lnTo>
                  <a:pt x="712470" y="0"/>
                </a:lnTo>
                <a:close/>
              </a:path>
              <a:path w="788670" h="76200">
                <a:moveTo>
                  <a:pt x="712470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712470" y="44449"/>
                </a:lnTo>
                <a:lnTo>
                  <a:pt x="712470" y="31749"/>
                </a:lnTo>
                <a:close/>
              </a:path>
              <a:path w="788670" h="76200">
                <a:moveTo>
                  <a:pt x="775970" y="31749"/>
                </a:moveTo>
                <a:lnTo>
                  <a:pt x="725170" y="31749"/>
                </a:lnTo>
                <a:lnTo>
                  <a:pt x="725170" y="44449"/>
                </a:lnTo>
                <a:lnTo>
                  <a:pt x="775970" y="44449"/>
                </a:lnTo>
                <a:lnTo>
                  <a:pt x="788670" y="38099"/>
                </a:lnTo>
                <a:lnTo>
                  <a:pt x="775970" y="31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25"/>
          </a:p>
        </p:txBody>
      </p:sp>
      <p:sp>
        <p:nvSpPr>
          <p:cNvPr id="20" name="object 11">
            <a:extLst>
              <a:ext uri="{FF2B5EF4-FFF2-40B4-BE49-F238E27FC236}">
                <a16:creationId xmlns:a16="http://schemas.microsoft.com/office/drawing/2014/main" id="{DE9F75CA-F987-A8B3-ADDA-65B717C51AD5}"/>
              </a:ext>
            </a:extLst>
          </p:cNvPr>
          <p:cNvSpPr/>
          <p:nvPr/>
        </p:nvSpPr>
        <p:spPr>
          <a:xfrm>
            <a:off x="8632214" y="2760552"/>
            <a:ext cx="2270246" cy="496599"/>
          </a:xfrm>
          <a:custGeom>
            <a:avLst/>
            <a:gdLst/>
            <a:ahLst/>
            <a:cxnLst/>
            <a:rect l="l" t="t" r="r" b="b"/>
            <a:pathLst>
              <a:path w="1988185" h="728345">
                <a:moveTo>
                  <a:pt x="121412" y="0"/>
                </a:moveTo>
                <a:lnTo>
                  <a:pt x="74152" y="9540"/>
                </a:lnTo>
                <a:lnTo>
                  <a:pt x="35560" y="35560"/>
                </a:lnTo>
                <a:lnTo>
                  <a:pt x="9540" y="74152"/>
                </a:lnTo>
                <a:lnTo>
                  <a:pt x="0" y="121412"/>
                </a:lnTo>
                <a:lnTo>
                  <a:pt x="0" y="606933"/>
                </a:lnTo>
                <a:lnTo>
                  <a:pt x="9540" y="654192"/>
                </a:lnTo>
                <a:lnTo>
                  <a:pt x="35559" y="692785"/>
                </a:lnTo>
                <a:lnTo>
                  <a:pt x="74152" y="718804"/>
                </a:lnTo>
                <a:lnTo>
                  <a:pt x="121412" y="728345"/>
                </a:lnTo>
                <a:lnTo>
                  <a:pt x="1866773" y="728345"/>
                </a:lnTo>
                <a:lnTo>
                  <a:pt x="1914032" y="718804"/>
                </a:lnTo>
                <a:lnTo>
                  <a:pt x="1952625" y="692785"/>
                </a:lnTo>
                <a:lnTo>
                  <a:pt x="1978644" y="654192"/>
                </a:lnTo>
                <a:lnTo>
                  <a:pt x="1988185" y="606933"/>
                </a:lnTo>
                <a:lnTo>
                  <a:pt x="1988185" y="121412"/>
                </a:lnTo>
                <a:lnTo>
                  <a:pt x="1978644" y="74152"/>
                </a:lnTo>
                <a:lnTo>
                  <a:pt x="1952625" y="35559"/>
                </a:lnTo>
                <a:lnTo>
                  <a:pt x="1914032" y="9540"/>
                </a:lnTo>
                <a:lnTo>
                  <a:pt x="1866773" y="0"/>
                </a:lnTo>
                <a:lnTo>
                  <a:pt x="121412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25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A1349B-5CEF-E9DB-6E66-1A5F1E63151C}"/>
              </a:ext>
            </a:extLst>
          </p:cNvPr>
          <p:cNvSpPr txBox="1"/>
          <p:nvPr/>
        </p:nvSpPr>
        <p:spPr>
          <a:xfrm>
            <a:off x="8915400" y="2907323"/>
            <a:ext cx="2743200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050">
                <a:solidFill>
                  <a:schemeClr val="bg1"/>
                </a:solidFill>
                <a:latin typeface="Times New Roman"/>
              </a:rPr>
              <a:t>Read Images &amp; Pre-  processing</a:t>
            </a:r>
            <a:r>
              <a:rPr lang="en-GB" sz="1050">
                <a:solidFill>
                  <a:schemeClr val="bg1"/>
                </a:solidFill>
                <a:latin typeface="Times New Roman"/>
                <a:cs typeface="Times New Roman"/>
              </a:rPr>
              <a:t>​</a:t>
            </a:r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411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21">
            <a:extLst>
              <a:ext uri="{FF2B5EF4-FFF2-40B4-BE49-F238E27FC236}">
                <a16:creationId xmlns:a16="http://schemas.microsoft.com/office/drawing/2014/main" id="{C9134821-5D8B-4373-BA74-CFE9AB35A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5965195F-79F5-4911-907D-13CB3F534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6" name="Oval 125">
            <a:extLst>
              <a:ext uri="{FF2B5EF4-FFF2-40B4-BE49-F238E27FC236}">
                <a16:creationId xmlns:a16="http://schemas.microsoft.com/office/drawing/2014/main" id="{8A610DC7-FE1B-47B9-8452-CFC389786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2742ADC1-2286-40B7-A3C6-D6C3362FA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C878FBDC-78F2-4D49-8DB3-1A48CA9F7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32" name="Rectangle 131">
            <a:extLst>
              <a:ext uri="{FF2B5EF4-FFF2-40B4-BE49-F238E27FC236}">
                <a16:creationId xmlns:a16="http://schemas.microsoft.com/office/drawing/2014/main" id="{DC9A0934-0C2C-4565-9290-A345B19BD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object 2"/>
          <p:cNvSpPr txBox="1"/>
          <p:nvPr/>
        </p:nvSpPr>
        <p:spPr>
          <a:xfrm>
            <a:off x="795469" y="2311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5" defTabSz="457200"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lang="en-US" sz="1600" spc="-22">
                <a:latin typeface="+mj-lt"/>
                <a:ea typeface="+mj-ea"/>
                <a:cs typeface="+mj-cs"/>
              </a:rPr>
              <a:t> </a:t>
            </a:r>
            <a:r>
              <a:rPr lang="en-US" sz="2000" b="1" spc="-22">
                <a:latin typeface="+mj-lt"/>
                <a:ea typeface="+mj-ea"/>
                <a:cs typeface="+mj-cs"/>
              </a:rPr>
              <a:t>DATA FLOW </a:t>
            </a:r>
            <a:r>
              <a:rPr lang="en-US" sz="2000" b="1" spc="-18">
                <a:latin typeface="+mj-lt"/>
                <a:ea typeface="+mj-ea"/>
                <a:cs typeface="+mj-cs"/>
              </a:rPr>
              <a:t> </a:t>
            </a:r>
            <a:r>
              <a:rPr lang="en-US" sz="2000" b="1" spc="-4">
                <a:latin typeface="+mj-lt"/>
                <a:ea typeface="+mj-ea"/>
                <a:cs typeface="+mj-cs"/>
              </a:rPr>
              <a:t>DIAGRAM</a:t>
            </a:r>
            <a:endParaRPr lang="en-US" sz="2000" b="1">
              <a:ea typeface="+mj-ea"/>
              <a:cs typeface="+mj-cs"/>
            </a:endParaRPr>
          </a:p>
          <a:p>
            <a:pPr marL="10795" algn="ctr" defTabSz="457200">
              <a:spcBef>
                <a:spcPts val="1000"/>
              </a:spcBef>
              <a:buClr>
                <a:srgbClr val="EF53A5"/>
              </a:buClr>
              <a:buSzPct val="80000"/>
            </a:pPr>
            <a:endParaRPr lang="en-US" sz="1600" spc="-4">
              <a:latin typeface="+mj-lt"/>
              <a:ea typeface="+mj-ea"/>
              <a:cs typeface="+mj-cs"/>
            </a:endParaRPr>
          </a:p>
          <a:p>
            <a:pPr marL="10795" algn="ctr" defTabSz="457200">
              <a:spcBef>
                <a:spcPts val="1000"/>
              </a:spcBef>
              <a:buClr>
                <a:srgbClr val="EF53A5"/>
              </a:buClr>
              <a:buSzPct val="80000"/>
            </a:pPr>
            <a:r>
              <a:rPr lang="en-US" sz="1600" spc="-4">
                <a:latin typeface="+mj-lt"/>
                <a:ea typeface="+mj-ea"/>
                <a:cs typeface="+mj-cs"/>
              </a:rPr>
              <a:t>Level 1 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DF212DC-3C79-454E-A58A-843742ACC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ounded Rectangle 9">
            <a:extLst>
              <a:ext uri="{FF2B5EF4-FFF2-40B4-BE49-F238E27FC236}">
                <a16:creationId xmlns:a16="http://schemas.microsoft.com/office/drawing/2014/main" id="{F532797E-167C-4660-8A7B-5786A0918D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729882F8-31AB-4D8B-BAB5-BA1EEFD91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4FE19F4-3618-80F5-CF44-2105E3392F4D}"/>
              </a:ext>
            </a:extLst>
          </p:cNvPr>
          <p:cNvSpPr/>
          <p:nvPr/>
        </p:nvSpPr>
        <p:spPr>
          <a:xfrm>
            <a:off x="8622446" y="3563587"/>
            <a:ext cx="2340325" cy="811912"/>
          </a:xfrm>
          <a:custGeom>
            <a:avLst/>
            <a:gdLst/>
            <a:ahLst/>
            <a:cxnLst/>
            <a:rect l="l" t="t" r="r" b="b"/>
            <a:pathLst>
              <a:path w="1459229" h="1463039">
                <a:moveTo>
                  <a:pt x="243204" y="0"/>
                </a:moveTo>
                <a:lnTo>
                  <a:pt x="194177" y="4944"/>
                </a:lnTo>
                <a:lnTo>
                  <a:pt x="148518" y="19123"/>
                </a:lnTo>
                <a:lnTo>
                  <a:pt x="107205" y="41556"/>
                </a:lnTo>
                <a:lnTo>
                  <a:pt x="71215" y="71262"/>
                </a:lnTo>
                <a:lnTo>
                  <a:pt x="41523" y="107261"/>
                </a:lnTo>
                <a:lnTo>
                  <a:pt x="19105" y="148572"/>
                </a:lnTo>
                <a:lnTo>
                  <a:pt x="4939" y="194213"/>
                </a:lnTo>
                <a:lnTo>
                  <a:pt x="0" y="243204"/>
                </a:lnTo>
                <a:lnTo>
                  <a:pt x="0" y="1219834"/>
                </a:lnTo>
                <a:lnTo>
                  <a:pt x="4939" y="1268826"/>
                </a:lnTo>
                <a:lnTo>
                  <a:pt x="19105" y="1314467"/>
                </a:lnTo>
                <a:lnTo>
                  <a:pt x="41523" y="1355778"/>
                </a:lnTo>
                <a:lnTo>
                  <a:pt x="71215" y="1391777"/>
                </a:lnTo>
                <a:lnTo>
                  <a:pt x="107205" y="1421483"/>
                </a:lnTo>
                <a:lnTo>
                  <a:pt x="148518" y="1443916"/>
                </a:lnTo>
                <a:lnTo>
                  <a:pt x="194177" y="1458095"/>
                </a:lnTo>
                <a:lnTo>
                  <a:pt x="243204" y="1463039"/>
                </a:lnTo>
                <a:lnTo>
                  <a:pt x="1216025" y="1463039"/>
                </a:lnTo>
                <a:lnTo>
                  <a:pt x="1265052" y="1458095"/>
                </a:lnTo>
                <a:lnTo>
                  <a:pt x="1310711" y="1443916"/>
                </a:lnTo>
                <a:lnTo>
                  <a:pt x="1352024" y="1421483"/>
                </a:lnTo>
                <a:lnTo>
                  <a:pt x="1388014" y="1391777"/>
                </a:lnTo>
                <a:lnTo>
                  <a:pt x="1417706" y="1355778"/>
                </a:lnTo>
                <a:lnTo>
                  <a:pt x="1440124" y="1314467"/>
                </a:lnTo>
                <a:lnTo>
                  <a:pt x="1454290" y="1268826"/>
                </a:lnTo>
                <a:lnTo>
                  <a:pt x="1459229" y="1219834"/>
                </a:lnTo>
                <a:lnTo>
                  <a:pt x="1459229" y="243204"/>
                </a:lnTo>
                <a:lnTo>
                  <a:pt x="1454290" y="194213"/>
                </a:lnTo>
                <a:lnTo>
                  <a:pt x="1440124" y="148572"/>
                </a:lnTo>
                <a:lnTo>
                  <a:pt x="1417706" y="107261"/>
                </a:lnTo>
                <a:lnTo>
                  <a:pt x="1388014" y="71262"/>
                </a:lnTo>
                <a:lnTo>
                  <a:pt x="1352024" y="41556"/>
                </a:lnTo>
                <a:lnTo>
                  <a:pt x="1310711" y="19123"/>
                </a:lnTo>
                <a:lnTo>
                  <a:pt x="1265052" y="4944"/>
                </a:lnTo>
                <a:lnTo>
                  <a:pt x="1216025" y="0"/>
                </a:lnTo>
                <a:lnTo>
                  <a:pt x="243204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25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F6C4F2AF-9EA2-1903-F381-BD8135D7A007}"/>
              </a:ext>
            </a:extLst>
          </p:cNvPr>
          <p:cNvSpPr txBox="1"/>
          <p:nvPr/>
        </p:nvSpPr>
        <p:spPr>
          <a:xfrm>
            <a:off x="8679168" y="3847592"/>
            <a:ext cx="2056887" cy="524489"/>
          </a:xfrm>
          <a:prstGeom prst="rect">
            <a:avLst/>
          </a:prstGeom>
        </p:spPr>
        <p:txBody>
          <a:bodyPr vert="horz" wrap="square" lIns="0" tIns="16243" rIns="0" bIns="0" rtlCol="0" anchor="t">
            <a:spAutoFit/>
          </a:bodyPr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>
                <a:solidFill>
                  <a:schemeClr val="bg1"/>
                </a:solidFill>
                <a:latin typeface="Times New Roman"/>
                <a:cs typeface="Times New Roman"/>
              </a:rPr>
              <a:t>Create </a:t>
            </a:r>
            <a:r>
              <a:rPr lang="en-GB" sz="1100" err="1">
                <a:solidFill>
                  <a:schemeClr val="bg1"/>
                </a:solidFill>
                <a:latin typeface="Times New Roman"/>
                <a:cs typeface="Times New Roman"/>
              </a:rPr>
              <a:t>Xception</a:t>
            </a:r>
            <a:r>
              <a:rPr lang="en-GB" sz="1100">
                <a:solidFill>
                  <a:schemeClr val="bg1"/>
                </a:solidFill>
                <a:latin typeface="Times New Roman"/>
                <a:cs typeface="Times New Roman"/>
              </a:rPr>
              <a:t>  Architecture using  tensor-flow layers</a:t>
            </a:r>
          </a:p>
          <a:p>
            <a:pPr marL="10795" marR="4445" indent="5080" algn="ctr">
              <a:lnSpc>
                <a:spcPct val="96700"/>
              </a:lnSpc>
              <a:spcBef>
                <a:spcPts val="128"/>
              </a:spcBef>
            </a:pPr>
            <a:endParaRPr lang="en-GB" sz="105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2B47D825-4894-2AD4-2CA1-8CA0206B62A0}"/>
              </a:ext>
            </a:extLst>
          </p:cNvPr>
          <p:cNvSpPr/>
          <p:nvPr/>
        </p:nvSpPr>
        <p:spPr>
          <a:xfrm>
            <a:off x="8533985" y="2003236"/>
            <a:ext cx="2005723" cy="550697"/>
          </a:xfrm>
          <a:custGeom>
            <a:avLst/>
            <a:gdLst/>
            <a:ahLst/>
            <a:cxnLst/>
            <a:rect l="l" t="t" r="r" b="b"/>
            <a:pathLst>
              <a:path w="1337310" h="707389">
                <a:moveTo>
                  <a:pt x="117856" y="0"/>
                </a:moveTo>
                <a:lnTo>
                  <a:pt x="72009" y="9271"/>
                </a:lnTo>
                <a:lnTo>
                  <a:pt x="34544" y="34544"/>
                </a:lnTo>
                <a:lnTo>
                  <a:pt x="9271" y="72009"/>
                </a:lnTo>
                <a:lnTo>
                  <a:pt x="0" y="117856"/>
                </a:lnTo>
                <a:lnTo>
                  <a:pt x="0" y="589534"/>
                </a:lnTo>
                <a:lnTo>
                  <a:pt x="9271" y="635381"/>
                </a:lnTo>
                <a:lnTo>
                  <a:pt x="34544" y="672846"/>
                </a:lnTo>
                <a:lnTo>
                  <a:pt x="72009" y="698119"/>
                </a:lnTo>
                <a:lnTo>
                  <a:pt x="117856" y="707390"/>
                </a:lnTo>
                <a:lnTo>
                  <a:pt x="1219454" y="707390"/>
                </a:lnTo>
                <a:lnTo>
                  <a:pt x="1265301" y="698119"/>
                </a:lnTo>
                <a:lnTo>
                  <a:pt x="1302765" y="672846"/>
                </a:lnTo>
                <a:lnTo>
                  <a:pt x="1328039" y="635380"/>
                </a:lnTo>
                <a:lnTo>
                  <a:pt x="1337310" y="589534"/>
                </a:lnTo>
                <a:lnTo>
                  <a:pt x="1337310" y="117856"/>
                </a:lnTo>
                <a:lnTo>
                  <a:pt x="1328039" y="72009"/>
                </a:lnTo>
                <a:lnTo>
                  <a:pt x="1302765" y="34544"/>
                </a:lnTo>
                <a:lnTo>
                  <a:pt x="1265301" y="9271"/>
                </a:lnTo>
                <a:lnTo>
                  <a:pt x="1219454" y="0"/>
                </a:lnTo>
                <a:lnTo>
                  <a:pt x="117856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25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3E22D46A-254A-E901-6913-99978E6FFFB3}"/>
              </a:ext>
            </a:extLst>
          </p:cNvPr>
          <p:cNvSpPr txBox="1"/>
          <p:nvPr/>
        </p:nvSpPr>
        <p:spPr>
          <a:xfrm>
            <a:off x="8619449" y="2044078"/>
            <a:ext cx="1710115" cy="529979"/>
          </a:xfrm>
          <a:prstGeom prst="rect">
            <a:avLst/>
          </a:prstGeom>
        </p:spPr>
        <p:txBody>
          <a:bodyPr vert="horz" wrap="square" lIns="0" tIns="11201" rIns="0" bIns="0" rtlCol="0" anchor="t">
            <a:spAutoFit/>
          </a:bodyPr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100" spc="-4">
                <a:solidFill>
                  <a:schemeClr val="bg1"/>
                </a:solidFill>
                <a:latin typeface="Times New Roman"/>
                <a:cs typeface="Times New Roman"/>
              </a:rPr>
              <a:t>Import necessary  layers from  </a:t>
            </a:r>
            <a:r>
              <a:rPr lang="en-GB" sz="1100" spc="-4" err="1">
                <a:solidFill>
                  <a:schemeClr val="bg1"/>
                </a:solidFill>
                <a:latin typeface="Times New Roman"/>
                <a:cs typeface="Times New Roman"/>
              </a:rPr>
              <a:t>tensorflow</a:t>
            </a:r>
          </a:p>
          <a:p>
            <a:pPr marL="247015" marR="4445" indent="-236855">
              <a:lnSpc>
                <a:spcPct val="111700"/>
              </a:lnSpc>
              <a:spcBef>
                <a:spcPts val="88"/>
              </a:spcBef>
            </a:pPr>
            <a:endParaRPr lang="en-GB" sz="1050" spc="-4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grpSp>
        <p:nvGrpSpPr>
          <p:cNvPr id="14" name="object 7">
            <a:extLst>
              <a:ext uri="{FF2B5EF4-FFF2-40B4-BE49-F238E27FC236}">
                <a16:creationId xmlns:a16="http://schemas.microsoft.com/office/drawing/2014/main" id="{4DC06181-6F60-E0DA-1DE1-41A4FA016E5E}"/>
              </a:ext>
            </a:extLst>
          </p:cNvPr>
          <p:cNvGrpSpPr/>
          <p:nvPr/>
        </p:nvGrpSpPr>
        <p:grpSpPr>
          <a:xfrm>
            <a:off x="6450814" y="2227918"/>
            <a:ext cx="2172213" cy="1662113"/>
            <a:chOff x="1750060" y="2407919"/>
            <a:chExt cx="1902333" cy="2437765"/>
          </a:xfrm>
        </p:grpSpPr>
        <p:sp>
          <p:nvSpPr>
            <p:cNvPr id="12" name="object 8">
              <a:extLst>
                <a:ext uri="{FF2B5EF4-FFF2-40B4-BE49-F238E27FC236}">
                  <a16:creationId xmlns:a16="http://schemas.microsoft.com/office/drawing/2014/main" id="{F3796411-6126-11D0-956F-5589DA96DE2F}"/>
                </a:ext>
              </a:extLst>
            </p:cNvPr>
            <p:cNvSpPr/>
            <p:nvPr/>
          </p:nvSpPr>
          <p:spPr>
            <a:xfrm>
              <a:off x="2356993" y="2407919"/>
              <a:ext cx="1295400" cy="2437765"/>
            </a:xfrm>
            <a:custGeom>
              <a:avLst/>
              <a:gdLst/>
              <a:ahLst/>
              <a:cxnLst/>
              <a:rect l="l" t="t" r="r" b="b"/>
              <a:pathLst>
                <a:path w="1295400" h="2437765">
                  <a:moveTo>
                    <a:pt x="1217422" y="0"/>
                  </a:moveTo>
                  <a:lnTo>
                    <a:pt x="1134364" y="18796"/>
                  </a:lnTo>
                  <a:lnTo>
                    <a:pt x="1154480" y="43383"/>
                  </a:lnTo>
                  <a:lnTo>
                    <a:pt x="161798" y="856742"/>
                  </a:lnTo>
                  <a:lnTo>
                    <a:pt x="169926" y="866648"/>
                  </a:lnTo>
                  <a:lnTo>
                    <a:pt x="1162558" y="53225"/>
                  </a:lnTo>
                  <a:lnTo>
                    <a:pt x="1182624" y="77724"/>
                  </a:lnTo>
                  <a:lnTo>
                    <a:pt x="1201610" y="35306"/>
                  </a:lnTo>
                  <a:lnTo>
                    <a:pt x="1217422" y="0"/>
                  </a:lnTo>
                  <a:close/>
                </a:path>
                <a:path w="1295400" h="2437765">
                  <a:moveTo>
                    <a:pt x="1294892" y="2437765"/>
                  </a:moveTo>
                  <a:lnTo>
                    <a:pt x="1278940" y="2402713"/>
                  </a:lnTo>
                  <a:lnTo>
                    <a:pt x="1259586" y="2360168"/>
                  </a:lnTo>
                  <a:lnTo>
                    <a:pt x="1239621" y="2384907"/>
                  </a:lnTo>
                  <a:lnTo>
                    <a:pt x="7874" y="1388237"/>
                  </a:lnTo>
                  <a:lnTo>
                    <a:pt x="0" y="1398143"/>
                  </a:lnTo>
                  <a:lnTo>
                    <a:pt x="1231684" y="2394737"/>
                  </a:lnTo>
                  <a:lnTo>
                    <a:pt x="1211707" y="2419477"/>
                  </a:lnTo>
                  <a:lnTo>
                    <a:pt x="1294892" y="24377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820295" rtl="0" eaLnBrk="1" latinLnBrk="0" hangingPunct="1">
                <a:defRPr sz="161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10147" algn="l" defTabSz="820295" rtl="0" eaLnBrk="1" latinLnBrk="0" hangingPunct="1">
                <a:defRPr sz="161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20295" algn="l" defTabSz="820295" rtl="0" eaLnBrk="1" latinLnBrk="0" hangingPunct="1">
                <a:defRPr sz="161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30442" algn="l" defTabSz="820295" rtl="0" eaLnBrk="1" latinLnBrk="0" hangingPunct="1">
                <a:defRPr sz="161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40589" algn="l" defTabSz="820295" rtl="0" eaLnBrk="1" latinLnBrk="0" hangingPunct="1">
                <a:defRPr sz="161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050736" algn="l" defTabSz="820295" rtl="0" eaLnBrk="1" latinLnBrk="0" hangingPunct="1">
                <a:defRPr sz="161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460885" algn="l" defTabSz="820295" rtl="0" eaLnBrk="1" latinLnBrk="0" hangingPunct="1">
                <a:defRPr sz="161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871031" algn="l" defTabSz="820295" rtl="0" eaLnBrk="1" latinLnBrk="0" hangingPunct="1">
                <a:defRPr sz="161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281178" algn="l" defTabSz="820295" rtl="0" eaLnBrk="1" latinLnBrk="0" hangingPunct="1">
                <a:defRPr sz="161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25"/>
            </a:p>
          </p:txBody>
        </p:sp>
        <p:sp>
          <p:nvSpPr>
            <p:cNvPr id="13" name="object 9">
              <a:extLst>
                <a:ext uri="{FF2B5EF4-FFF2-40B4-BE49-F238E27FC236}">
                  <a16:creationId xmlns:a16="http://schemas.microsoft.com/office/drawing/2014/main" id="{197A7D23-7334-D1D3-7A7E-60DC656DAF3E}"/>
                </a:ext>
              </a:extLst>
            </p:cNvPr>
            <p:cNvSpPr/>
            <p:nvPr/>
          </p:nvSpPr>
          <p:spPr>
            <a:xfrm>
              <a:off x="1750060" y="3269615"/>
              <a:ext cx="1113155" cy="531495"/>
            </a:xfrm>
            <a:custGeom>
              <a:avLst/>
              <a:gdLst/>
              <a:ahLst/>
              <a:cxnLst/>
              <a:rect l="l" t="t" r="r" b="b"/>
              <a:pathLst>
                <a:path w="1113155" h="531495">
                  <a:moveTo>
                    <a:pt x="88518" y="0"/>
                  </a:moveTo>
                  <a:lnTo>
                    <a:pt x="54060" y="6957"/>
                  </a:lnTo>
                  <a:lnTo>
                    <a:pt x="25923" y="25939"/>
                  </a:lnTo>
                  <a:lnTo>
                    <a:pt x="6955" y="54113"/>
                  </a:lnTo>
                  <a:lnTo>
                    <a:pt x="0" y="88645"/>
                  </a:lnTo>
                  <a:lnTo>
                    <a:pt x="0" y="442975"/>
                  </a:lnTo>
                  <a:lnTo>
                    <a:pt x="6955" y="477434"/>
                  </a:lnTo>
                  <a:lnTo>
                    <a:pt x="25923" y="505571"/>
                  </a:lnTo>
                  <a:lnTo>
                    <a:pt x="54060" y="524539"/>
                  </a:lnTo>
                  <a:lnTo>
                    <a:pt x="88518" y="531494"/>
                  </a:lnTo>
                  <a:lnTo>
                    <a:pt x="1024635" y="531494"/>
                  </a:lnTo>
                  <a:lnTo>
                    <a:pt x="1059094" y="524539"/>
                  </a:lnTo>
                  <a:lnTo>
                    <a:pt x="1087231" y="505571"/>
                  </a:lnTo>
                  <a:lnTo>
                    <a:pt x="1106199" y="477434"/>
                  </a:lnTo>
                  <a:lnTo>
                    <a:pt x="1113154" y="442975"/>
                  </a:lnTo>
                  <a:lnTo>
                    <a:pt x="1113154" y="88645"/>
                  </a:lnTo>
                  <a:lnTo>
                    <a:pt x="1106199" y="54113"/>
                  </a:lnTo>
                  <a:lnTo>
                    <a:pt x="1087231" y="25939"/>
                  </a:lnTo>
                  <a:lnTo>
                    <a:pt x="1059094" y="6957"/>
                  </a:lnTo>
                  <a:lnTo>
                    <a:pt x="1024635" y="0"/>
                  </a:lnTo>
                  <a:lnTo>
                    <a:pt x="88518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820295" rtl="0" eaLnBrk="1" latinLnBrk="0" hangingPunct="1">
                <a:defRPr sz="161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10147" algn="l" defTabSz="820295" rtl="0" eaLnBrk="1" latinLnBrk="0" hangingPunct="1">
                <a:defRPr sz="161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20295" algn="l" defTabSz="820295" rtl="0" eaLnBrk="1" latinLnBrk="0" hangingPunct="1">
                <a:defRPr sz="161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30442" algn="l" defTabSz="820295" rtl="0" eaLnBrk="1" latinLnBrk="0" hangingPunct="1">
                <a:defRPr sz="161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40589" algn="l" defTabSz="820295" rtl="0" eaLnBrk="1" latinLnBrk="0" hangingPunct="1">
                <a:defRPr sz="161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050736" algn="l" defTabSz="820295" rtl="0" eaLnBrk="1" latinLnBrk="0" hangingPunct="1">
                <a:defRPr sz="161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460885" algn="l" defTabSz="820295" rtl="0" eaLnBrk="1" latinLnBrk="0" hangingPunct="1">
                <a:defRPr sz="161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871031" algn="l" defTabSz="820295" rtl="0" eaLnBrk="1" latinLnBrk="0" hangingPunct="1">
                <a:defRPr sz="161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281178" algn="l" defTabSz="820295" rtl="0" eaLnBrk="1" latinLnBrk="0" hangingPunct="1">
                <a:defRPr sz="161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25"/>
            </a:p>
          </p:txBody>
        </p:sp>
      </p:grpSp>
      <p:sp>
        <p:nvSpPr>
          <p:cNvPr id="16" name="object 10">
            <a:extLst>
              <a:ext uri="{FF2B5EF4-FFF2-40B4-BE49-F238E27FC236}">
                <a16:creationId xmlns:a16="http://schemas.microsoft.com/office/drawing/2014/main" id="{AF74201A-3037-3680-A675-D206A9FA0A3A}"/>
              </a:ext>
            </a:extLst>
          </p:cNvPr>
          <p:cNvSpPr txBox="1"/>
          <p:nvPr/>
        </p:nvSpPr>
        <p:spPr>
          <a:xfrm>
            <a:off x="6910082" y="2847476"/>
            <a:ext cx="355293" cy="172893"/>
          </a:xfrm>
          <a:prstGeom prst="rect">
            <a:avLst/>
          </a:prstGeom>
        </p:spPr>
        <p:txBody>
          <a:bodyPr vert="horz" wrap="square" lIns="0" tIns="11201" rIns="0" bIns="0" rtlCol="0" anchor="t">
            <a:spAutoFit/>
          </a:bodyPr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5">
              <a:spcBef>
                <a:spcPts val="88"/>
              </a:spcBef>
            </a:pPr>
            <a:r>
              <a:rPr lang="en-GB" sz="1050" spc="-4">
                <a:solidFill>
                  <a:schemeClr val="bg1"/>
                </a:solidFill>
                <a:latin typeface="Times New Roman"/>
                <a:cs typeface="Times New Roman"/>
              </a:rPr>
              <a:t>U</a:t>
            </a:r>
            <a:r>
              <a:rPr lang="en-GB" sz="1050" spc="-18">
                <a:solidFill>
                  <a:schemeClr val="bg1"/>
                </a:solidFill>
                <a:latin typeface="Times New Roman"/>
                <a:cs typeface="Times New Roman"/>
              </a:rPr>
              <a:t>s</a:t>
            </a:r>
            <a:r>
              <a:rPr lang="en-GB" sz="1050" spc="-4">
                <a:solidFill>
                  <a:schemeClr val="bg1"/>
                </a:solidFill>
                <a:latin typeface="Times New Roman"/>
                <a:cs typeface="Times New Roman"/>
              </a:rPr>
              <a:t>e</a:t>
            </a:r>
            <a:r>
              <a:rPr lang="en-GB" sz="1050">
                <a:solidFill>
                  <a:schemeClr val="bg1"/>
                </a:solidFill>
                <a:latin typeface="Times New Roman"/>
                <a:cs typeface="Times New Roman"/>
              </a:rPr>
              <a:t>r</a:t>
            </a: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18" name="object 13">
            <a:extLst>
              <a:ext uri="{FF2B5EF4-FFF2-40B4-BE49-F238E27FC236}">
                <a16:creationId xmlns:a16="http://schemas.microsoft.com/office/drawing/2014/main" id="{FD9049D8-2677-3382-1225-FD61D37B5A7B}"/>
              </a:ext>
            </a:extLst>
          </p:cNvPr>
          <p:cNvSpPr/>
          <p:nvPr/>
        </p:nvSpPr>
        <p:spPr>
          <a:xfrm>
            <a:off x="7721885" y="3001608"/>
            <a:ext cx="900558" cy="51955"/>
          </a:xfrm>
          <a:custGeom>
            <a:avLst/>
            <a:gdLst/>
            <a:ahLst/>
            <a:cxnLst/>
            <a:rect l="l" t="t" r="r" b="b"/>
            <a:pathLst>
              <a:path w="788670" h="76200">
                <a:moveTo>
                  <a:pt x="712470" y="0"/>
                </a:moveTo>
                <a:lnTo>
                  <a:pt x="712470" y="76199"/>
                </a:lnTo>
                <a:lnTo>
                  <a:pt x="775970" y="44449"/>
                </a:lnTo>
                <a:lnTo>
                  <a:pt x="725170" y="44449"/>
                </a:lnTo>
                <a:lnTo>
                  <a:pt x="725170" y="31749"/>
                </a:lnTo>
                <a:lnTo>
                  <a:pt x="775970" y="31749"/>
                </a:lnTo>
                <a:lnTo>
                  <a:pt x="712470" y="0"/>
                </a:lnTo>
                <a:close/>
              </a:path>
              <a:path w="788670" h="76200">
                <a:moveTo>
                  <a:pt x="712470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712470" y="44449"/>
                </a:lnTo>
                <a:lnTo>
                  <a:pt x="712470" y="31749"/>
                </a:lnTo>
                <a:close/>
              </a:path>
              <a:path w="788670" h="76200">
                <a:moveTo>
                  <a:pt x="775970" y="31749"/>
                </a:moveTo>
                <a:lnTo>
                  <a:pt x="725170" y="31749"/>
                </a:lnTo>
                <a:lnTo>
                  <a:pt x="725170" y="44449"/>
                </a:lnTo>
                <a:lnTo>
                  <a:pt x="775970" y="44449"/>
                </a:lnTo>
                <a:lnTo>
                  <a:pt x="788670" y="38099"/>
                </a:lnTo>
                <a:lnTo>
                  <a:pt x="775970" y="31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25"/>
          </a:p>
        </p:txBody>
      </p:sp>
      <p:sp>
        <p:nvSpPr>
          <p:cNvPr id="20" name="object 11">
            <a:extLst>
              <a:ext uri="{FF2B5EF4-FFF2-40B4-BE49-F238E27FC236}">
                <a16:creationId xmlns:a16="http://schemas.microsoft.com/office/drawing/2014/main" id="{DE9F75CA-F987-A8B3-ADDA-65B717C51AD5}"/>
              </a:ext>
            </a:extLst>
          </p:cNvPr>
          <p:cNvSpPr/>
          <p:nvPr/>
        </p:nvSpPr>
        <p:spPr>
          <a:xfrm>
            <a:off x="8632214" y="2760552"/>
            <a:ext cx="2270246" cy="496599"/>
          </a:xfrm>
          <a:custGeom>
            <a:avLst/>
            <a:gdLst/>
            <a:ahLst/>
            <a:cxnLst/>
            <a:rect l="l" t="t" r="r" b="b"/>
            <a:pathLst>
              <a:path w="1988185" h="728345">
                <a:moveTo>
                  <a:pt x="121412" y="0"/>
                </a:moveTo>
                <a:lnTo>
                  <a:pt x="74152" y="9540"/>
                </a:lnTo>
                <a:lnTo>
                  <a:pt x="35560" y="35560"/>
                </a:lnTo>
                <a:lnTo>
                  <a:pt x="9540" y="74152"/>
                </a:lnTo>
                <a:lnTo>
                  <a:pt x="0" y="121412"/>
                </a:lnTo>
                <a:lnTo>
                  <a:pt x="0" y="606933"/>
                </a:lnTo>
                <a:lnTo>
                  <a:pt x="9540" y="654192"/>
                </a:lnTo>
                <a:lnTo>
                  <a:pt x="35559" y="692785"/>
                </a:lnTo>
                <a:lnTo>
                  <a:pt x="74152" y="718804"/>
                </a:lnTo>
                <a:lnTo>
                  <a:pt x="121412" y="728345"/>
                </a:lnTo>
                <a:lnTo>
                  <a:pt x="1866773" y="728345"/>
                </a:lnTo>
                <a:lnTo>
                  <a:pt x="1914032" y="718804"/>
                </a:lnTo>
                <a:lnTo>
                  <a:pt x="1952625" y="692785"/>
                </a:lnTo>
                <a:lnTo>
                  <a:pt x="1978644" y="654192"/>
                </a:lnTo>
                <a:lnTo>
                  <a:pt x="1988185" y="606933"/>
                </a:lnTo>
                <a:lnTo>
                  <a:pt x="1988185" y="121412"/>
                </a:lnTo>
                <a:lnTo>
                  <a:pt x="1978644" y="74152"/>
                </a:lnTo>
                <a:lnTo>
                  <a:pt x="1952625" y="35559"/>
                </a:lnTo>
                <a:lnTo>
                  <a:pt x="1914032" y="9540"/>
                </a:lnTo>
                <a:lnTo>
                  <a:pt x="1866773" y="0"/>
                </a:lnTo>
                <a:lnTo>
                  <a:pt x="121412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25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A1349B-5CEF-E9DB-6E66-1A5F1E63151C}"/>
              </a:ext>
            </a:extLst>
          </p:cNvPr>
          <p:cNvSpPr txBox="1"/>
          <p:nvPr/>
        </p:nvSpPr>
        <p:spPr>
          <a:xfrm>
            <a:off x="8915400" y="2887785"/>
            <a:ext cx="230358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100">
                <a:solidFill>
                  <a:schemeClr val="bg1"/>
                </a:solidFill>
                <a:latin typeface="Times New Roman"/>
              </a:rPr>
              <a:t>Understand about </a:t>
            </a:r>
            <a:r>
              <a:rPr lang="en-GB" sz="1100">
                <a:solidFill>
                  <a:schemeClr val="bg1"/>
                </a:solidFill>
                <a:latin typeface="Times New Roman"/>
                <a:cs typeface="Times New Roman"/>
              </a:rPr>
              <a:t>layers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581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21">
            <a:extLst>
              <a:ext uri="{FF2B5EF4-FFF2-40B4-BE49-F238E27FC236}">
                <a16:creationId xmlns:a16="http://schemas.microsoft.com/office/drawing/2014/main" id="{C9134821-5D8B-4373-BA74-CFE9AB35A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5965195F-79F5-4911-907D-13CB3F534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6" name="Oval 125">
            <a:extLst>
              <a:ext uri="{FF2B5EF4-FFF2-40B4-BE49-F238E27FC236}">
                <a16:creationId xmlns:a16="http://schemas.microsoft.com/office/drawing/2014/main" id="{8A610DC7-FE1B-47B9-8452-CFC389786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2742ADC1-2286-40B7-A3C6-D6C3362FA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C878FBDC-78F2-4D49-8DB3-1A48CA9F7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32" name="Rectangle 131">
            <a:extLst>
              <a:ext uri="{FF2B5EF4-FFF2-40B4-BE49-F238E27FC236}">
                <a16:creationId xmlns:a16="http://schemas.microsoft.com/office/drawing/2014/main" id="{DC9A0934-0C2C-4565-9290-A345B19BD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object 2"/>
          <p:cNvSpPr txBox="1"/>
          <p:nvPr/>
        </p:nvSpPr>
        <p:spPr>
          <a:xfrm>
            <a:off x="795469" y="2311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5" defTabSz="457200"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lang="en-US" sz="1600" spc="-22">
                <a:latin typeface="+mj-lt"/>
                <a:ea typeface="+mj-ea"/>
                <a:cs typeface="+mj-cs"/>
              </a:rPr>
              <a:t> </a:t>
            </a:r>
            <a:r>
              <a:rPr lang="en-US" sz="2000" b="1" spc="-22">
                <a:latin typeface="+mj-lt"/>
                <a:ea typeface="+mj-ea"/>
                <a:cs typeface="+mj-cs"/>
              </a:rPr>
              <a:t>DATA FLOW </a:t>
            </a:r>
            <a:r>
              <a:rPr lang="en-US" sz="2000" b="1" spc="-18">
                <a:latin typeface="+mj-lt"/>
                <a:ea typeface="+mj-ea"/>
                <a:cs typeface="+mj-cs"/>
              </a:rPr>
              <a:t> </a:t>
            </a:r>
            <a:r>
              <a:rPr lang="en-US" sz="2000" b="1" spc="-4">
                <a:latin typeface="+mj-lt"/>
                <a:ea typeface="+mj-ea"/>
                <a:cs typeface="+mj-cs"/>
              </a:rPr>
              <a:t>DIAGRAM</a:t>
            </a:r>
            <a:endParaRPr lang="en-US" sz="2000" b="1">
              <a:ea typeface="+mj-ea"/>
              <a:cs typeface="+mj-cs"/>
            </a:endParaRPr>
          </a:p>
          <a:p>
            <a:pPr marL="10795" algn="ctr" defTabSz="457200">
              <a:spcBef>
                <a:spcPts val="1000"/>
              </a:spcBef>
              <a:buClr>
                <a:srgbClr val="EF53A5"/>
              </a:buClr>
              <a:buSzPct val="80000"/>
            </a:pPr>
            <a:endParaRPr lang="en-US" sz="1600" spc="-4">
              <a:latin typeface="+mj-lt"/>
              <a:ea typeface="+mj-ea"/>
              <a:cs typeface="+mj-cs"/>
            </a:endParaRPr>
          </a:p>
          <a:p>
            <a:pPr marL="10795" algn="ctr" defTabSz="457200">
              <a:spcBef>
                <a:spcPts val="1000"/>
              </a:spcBef>
              <a:buClr>
                <a:srgbClr val="EF53A5"/>
              </a:buClr>
              <a:buSzPct val="80000"/>
            </a:pPr>
            <a:r>
              <a:rPr lang="en-US" sz="1600" spc="-4">
                <a:latin typeface="+mj-lt"/>
                <a:ea typeface="+mj-ea"/>
                <a:cs typeface="+mj-cs"/>
              </a:rPr>
              <a:t>Level 2 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DF212DC-3C79-454E-A58A-843742ACC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ounded Rectangle 9">
            <a:extLst>
              <a:ext uri="{FF2B5EF4-FFF2-40B4-BE49-F238E27FC236}">
                <a16:creationId xmlns:a16="http://schemas.microsoft.com/office/drawing/2014/main" id="{F532797E-167C-4660-8A7B-5786A0918D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729882F8-31AB-4D8B-BAB5-BA1EEFD91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9" name="object 3">
            <a:extLst>
              <a:ext uri="{FF2B5EF4-FFF2-40B4-BE49-F238E27FC236}">
                <a16:creationId xmlns:a16="http://schemas.microsoft.com/office/drawing/2014/main" id="{BA333DD1-571B-7DB0-A36A-CEDF34F2F29A}"/>
              </a:ext>
            </a:extLst>
          </p:cNvPr>
          <p:cNvGrpSpPr/>
          <p:nvPr/>
        </p:nvGrpSpPr>
        <p:grpSpPr>
          <a:xfrm>
            <a:off x="7402531" y="2009112"/>
            <a:ext cx="1988188" cy="881506"/>
            <a:chOff x="3079750" y="2025306"/>
            <a:chExt cx="1741170" cy="1211289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D75F96BE-B808-808C-823F-556B7CB9ECF4}"/>
                </a:ext>
              </a:extLst>
            </p:cNvPr>
            <p:cNvSpPr/>
            <p:nvPr/>
          </p:nvSpPr>
          <p:spPr>
            <a:xfrm>
              <a:off x="3888371" y="2025306"/>
              <a:ext cx="69584" cy="484849"/>
            </a:xfrm>
            <a:custGeom>
              <a:avLst/>
              <a:gdLst/>
              <a:ahLst/>
              <a:cxnLst/>
              <a:rect l="l" t="t" r="r" b="b"/>
              <a:pathLst>
                <a:path w="95250" h="337185">
                  <a:moveTo>
                    <a:pt x="31750" y="241934"/>
                  </a:moveTo>
                  <a:lnTo>
                    <a:pt x="0" y="241934"/>
                  </a:lnTo>
                  <a:lnTo>
                    <a:pt x="47625" y="337184"/>
                  </a:lnTo>
                  <a:lnTo>
                    <a:pt x="87312" y="257809"/>
                  </a:lnTo>
                  <a:lnTo>
                    <a:pt x="31750" y="257809"/>
                  </a:lnTo>
                  <a:lnTo>
                    <a:pt x="31750" y="241934"/>
                  </a:lnTo>
                  <a:close/>
                </a:path>
                <a:path w="95250" h="337185">
                  <a:moveTo>
                    <a:pt x="63500" y="79375"/>
                  </a:moveTo>
                  <a:lnTo>
                    <a:pt x="31750" y="79375"/>
                  </a:lnTo>
                  <a:lnTo>
                    <a:pt x="31750" y="257809"/>
                  </a:lnTo>
                  <a:lnTo>
                    <a:pt x="63500" y="257809"/>
                  </a:lnTo>
                  <a:lnTo>
                    <a:pt x="63500" y="79375"/>
                  </a:lnTo>
                  <a:close/>
                </a:path>
                <a:path w="95250" h="337185">
                  <a:moveTo>
                    <a:pt x="95250" y="241934"/>
                  </a:moveTo>
                  <a:lnTo>
                    <a:pt x="63500" y="241934"/>
                  </a:lnTo>
                  <a:lnTo>
                    <a:pt x="63500" y="257809"/>
                  </a:lnTo>
                  <a:lnTo>
                    <a:pt x="87312" y="257809"/>
                  </a:lnTo>
                  <a:lnTo>
                    <a:pt x="95250" y="241934"/>
                  </a:lnTo>
                  <a:close/>
                </a:path>
                <a:path w="95250" h="337185">
                  <a:moveTo>
                    <a:pt x="47625" y="0"/>
                  </a:moveTo>
                  <a:lnTo>
                    <a:pt x="0" y="95250"/>
                  </a:lnTo>
                  <a:lnTo>
                    <a:pt x="31750" y="95250"/>
                  </a:lnTo>
                  <a:lnTo>
                    <a:pt x="31750" y="79375"/>
                  </a:lnTo>
                  <a:lnTo>
                    <a:pt x="87312" y="79375"/>
                  </a:lnTo>
                  <a:lnTo>
                    <a:pt x="47625" y="0"/>
                  </a:lnTo>
                  <a:close/>
                </a:path>
                <a:path w="95250" h="337185">
                  <a:moveTo>
                    <a:pt x="87312" y="79375"/>
                  </a:moveTo>
                  <a:lnTo>
                    <a:pt x="63500" y="79375"/>
                  </a:lnTo>
                  <a:lnTo>
                    <a:pt x="63500" y="95250"/>
                  </a:lnTo>
                  <a:lnTo>
                    <a:pt x="95250" y="95250"/>
                  </a:lnTo>
                  <a:lnTo>
                    <a:pt x="87312" y="79375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820295" rtl="0" eaLnBrk="1" latinLnBrk="0" hangingPunct="1">
                <a:defRPr sz="161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10147" algn="l" defTabSz="820295" rtl="0" eaLnBrk="1" latinLnBrk="0" hangingPunct="1">
                <a:defRPr sz="161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20295" algn="l" defTabSz="820295" rtl="0" eaLnBrk="1" latinLnBrk="0" hangingPunct="1">
                <a:defRPr sz="161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30442" algn="l" defTabSz="820295" rtl="0" eaLnBrk="1" latinLnBrk="0" hangingPunct="1">
                <a:defRPr sz="161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40589" algn="l" defTabSz="820295" rtl="0" eaLnBrk="1" latinLnBrk="0" hangingPunct="1">
                <a:defRPr sz="161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050736" algn="l" defTabSz="820295" rtl="0" eaLnBrk="1" latinLnBrk="0" hangingPunct="1">
                <a:defRPr sz="161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460885" algn="l" defTabSz="820295" rtl="0" eaLnBrk="1" latinLnBrk="0" hangingPunct="1">
                <a:defRPr sz="161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871031" algn="l" defTabSz="820295" rtl="0" eaLnBrk="1" latinLnBrk="0" hangingPunct="1">
                <a:defRPr sz="161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281178" algn="l" defTabSz="820295" rtl="0" eaLnBrk="1" latinLnBrk="0" hangingPunct="1">
                <a:defRPr sz="161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25"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3DA5482B-3441-23A6-570F-8B9AFACDB0E0}"/>
                </a:ext>
              </a:extLst>
            </p:cNvPr>
            <p:cNvSpPr/>
            <p:nvPr/>
          </p:nvSpPr>
          <p:spPr>
            <a:xfrm>
              <a:off x="3079750" y="2510155"/>
              <a:ext cx="1741170" cy="726440"/>
            </a:xfrm>
            <a:custGeom>
              <a:avLst/>
              <a:gdLst/>
              <a:ahLst/>
              <a:cxnLst/>
              <a:rect l="l" t="t" r="r" b="b"/>
              <a:pathLst>
                <a:path w="1741170" h="726439">
                  <a:moveTo>
                    <a:pt x="121031" y="0"/>
                  </a:moveTo>
                  <a:lnTo>
                    <a:pt x="73937" y="9517"/>
                  </a:lnTo>
                  <a:lnTo>
                    <a:pt x="35464" y="35464"/>
                  </a:lnTo>
                  <a:lnTo>
                    <a:pt x="9517" y="73937"/>
                  </a:lnTo>
                  <a:lnTo>
                    <a:pt x="0" y="121030"/>
                  </a:lnTo>
                  <a:lnTo>
                    <a:pt x="0" y="605409"/>
                  </a:lnTo>
                  <a:lnTo>
                    <a:pt x="9517" y="652502"/>
                  </a:lnTo>
                  <a:lnTo>
                    <a:pt x="35464" y="690975"/>
                  </a:lnTo>
                  <a:lnTo>
                    <a:pt x="73937" y="716922"/>
                  </a:lnTo>
                  <a:lnTo>
                    <a:pt x="121031" y="726440"/>
                  </a:lnTo>
                  <a:lnTo>
                    <a:pt x="1620139" y="726440"/>
                  </a:lnTo>
                  <a:lnTo>
                    <a:pt x="1667232" y="716922"/>
                  </a:lnTo>
                  <a:lnTo>
                    <a:pt x="1705705" y="690975"/>
                  </a:lnTo>
                  <a:lnTo>
                    <a:pt x="1731652" y="652502"/>
                  </a:lnTo>
                  <a:lnTo>
                    <a:pt x="1741170" y="605409"/>
                  </a:lnTo>
                  <a:lnTo>
                    <a:pt x="1741170" y="121030"/>
                  </a:lnTo>
                  <a:lnTo>
                    <a:pt x="1731652" y="73937"/>
                  </a:lnTo>
                  <a:lnTo>
                    <a:pt x="1705705" y="35464"/>
                  </a:lnTo>
                  <a:lnTo>
                    <a:pt x="1667232" y="9517"/>
                  </a:lnTo>
                  <a:lnTo>
                    <a:pt x="1620139" y="0"/>
                  </a:lnTo>
                  <a:lnTo>
                    <a:pt x="121031" y="0"/>
                  </a:lnTo>
                  <a:close/>
                </a:path>
              </a:pathLst>
            </a:custGeom>
            <a:ln w="31750">
              <a:solidFill>
                <a:srgbClr val="001F5F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820295" rtl="0" eaLnBrk="1" latinLnBrk="0" hangingPunct="1">
                <a:defRPr sz="161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10147" algn="l" defTabSz="820295" rtl="0" eaLnBrk="1" latinLnBrk="0" hangingPunct="1">
                <a:defRPr sz="161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20295" algn="l" defTabSz="820295" rtl="0" eaLnBrk="1" latinLnBrk="0" hangingPunct="1">
                <a:defRPr sz="161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30442" algn="l" defTabSz="820295" rtl="0" eaLnBrk="1" latinLnBrk="0" hangingPunct="1">
                <a:defRPr sz="161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40589" algn="l" defTabSz="820295" rtl="0" eaLnBrk="1" latinLnBrk="0" hangingPunct="1">
                <a:defRPr sz="161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050736" algn="l" defTabSz="820295" rtl="0" eaLnBrk="1" latinLnBrk="0" hangingPunct="1">
                <a:defRPr sz="161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460885" algn="l" defTabSz="820295" rtl="0" eaLnBrk="1" latinLnBrk="0" hangingPunct="1">
                <a:defRPr sz="161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871031" algn="l" defTabSz="820295" rtl="0" eaLnBrk="1" latinLnBrk="0" hangingPunct="1">
                <a:defRPr sz="161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281178" algn="l" defTabSz="820295" rtl="0" eaLnBrk="1" latinLnBrk="0" hangingPunct="1">
                <a:defRPr sz="161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25"/>
            </a:p>
          </p:txBody>
        </p:sp>
      </p:grpSp>
      <p:sp>
        <p:nvSpPr>
          <p:cNvPr id="15" name="object 6">
            <a:extLst>
              <a:ext uri="{FF2B5EF4-FFF2-40B4-BE49-F238E27FC236}">
                <a16:creationId xmlns:a16="http://schemas.microsoft.com/office/drawing/2014/main" id="{2D7212CB-714F-E227-B743-41AAFC5B12B4}"/>
              </a:ext>
            </a:extLst>
          </p:cNvPr>
          <p:cNvSpPr txBox="1"/>
          <p:nvPr/>
        </p:nvSpPr>
        <p:spPr>
          <a:xfrm>
            <a:off x="7603813" y="2408164"/>
            <a:ext cx="1585039" cy="353905"/>
          </a:xfrm>
          <a:prstGeom prst="rect">
            <a:avLst/>
          </a:prstGeom>
        </p:spPr>
        <p:txBody>
          <a:bodyPr vert="horz" wrap="square" lIns="0" tIns="11201" rIns="0" bIns="0" rtlCol="0" anchor="t">
            <a:spAutoFit/>
          </a:bodyPr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5" marR="4445" indent="-5080" algn="ctr">
              <a:lnSpc>
                <a:spcPct val="110000"/>
              </a:lnSpc>
              <a:spcBef>
                <a:spcPts val="88"/>
              </a:spcBef>
            </a:pPr>
            <a:r>
              <a:rPr lang="en-GB" sz="1050" spc="-4">
                <a:solidFill>
                  <a:schemeClr val="bg1"/>
                </a:solidFill>
                <a:latin typeface="Times New Roman"/>
                <a:cs typeface="Times New Roman"/>
              </a:rPr>
              <a:t>Array conversion, </a:t>
            </a:r>
            <a:r>
              <a:rPr lang="en-GB" sz="105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GB" sz="1050" spc="-4">
                <a:solidFill>
                  <a:schemeClr val="bg1"/>
                </a:solidFill>
                <a:latin typeface="Times New Roman"/>
                <a:cs typeface="Times New Roman"/>
              </a:rPr>
              <a:t>expanding</a:t>
            </a:r>
            <a:r>
              <a:rPr lang="en-GB" sz="1050" spc="-57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GB" sz="1050" spc="-4">
                <a:solidFill>
                  <a:schemeClr val="bg1"/>
                </a:solidFill>
                <a:latin typeface="Times New Roman"/>
                <a:cs typeface="Times New Roman"/>
              </a:rPr>
              <a:t>dimensions </a:t>
            </a:r>
            <a:r>
              <a:rPr lang="en-GB" sz="1050" spc="-251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GB" sz="1050">
                <a:solidFill>
                  <a:schemeClr val="bg1"/>
                </a:solidFill>
                <a:latin typeface="Times New Roman"/>
                <a:cs typeface="Times New Roman"/>
              </a:rPr>
              <a:t>&amp;</a:t>
            </a:r>
            <a:r>
              <a:rPr lang="en-GB" sz="1050" spc="-22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GB" sz="1050" spc="-4">
                <a:solidFill>
                  <a:schemeClr val="bg1"/>
                </a:solidFill>
                <a:latin typeface="Times New Roman"/>
                <a:cs typeface="Times New Roman"/>
              </a:rPr>
              <a:t>resize</a:t>
            </a:r>
            <a:r>
              <a:rPr lang="en-GB" sz="1050" spc="22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GB" sz="1050" spc="-9">
                <a:solidFill>
                  <a:schemeClr val="bg1"/>
                </a:solidFill>
                <a:latin typeface="Times New Roman"/>
                <a:cs typeface="Times New Roman"/>
              </a:rPr>
              <a:t>images</a:t>
            </a:r>
            <a:endParaRPr lang="en-GB" sz="105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9" name="object 7">
            <a:extLst>
              <a:ext uri="{FF2B5EF4-FFF2-40B4-BE49-F238E27FC236}">
                <a16:creationId xmlns:a16="http://schemas.microsoft.com/office/drawing/2014/main" id="{4033279B-41F8-BB1F-8BB3-DFEB60A4E700}"/>
              </a:ext>
            </a:extLst>
          </p:cNvPr>
          <p:cNvSpPr txBox="1"/>
          <p:nvPr/>
        </p:nvSpPr>
        <p:spPr>
          <a:xfrm>
            <a:off x="7395844" y="1596283"/>
            <a:ext cx="2014406" cy="368044"/>
          </a:xfrm>
          <a:prstGeom prst="rect">
            <a:avLst/>
          </a:prstGeom>
          <a:ln w="31750">
            <a:solidFill>
              <a:srgbClr val="001F5F"/>
            </a:solidFill>
          </a:ln>
        </p:spPr>
        <p:txBody>
          <a:bodyPr vert="horz" wrap="square" lIns="0" tIns="25204" rIns="0" bIns="0" rtlCol="0" anchor="t">
            <a:spAutoFit/>
          </a:bodyPr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7355" marR="226060" indent="-193675">
              <a:lnSpc>
                <a:spcPct val="110000"/>
              </a:lnSpc>
              <a:spcBef>
                <a:spcPts val="199"/>
              </a:spcBef>
            </a:pPr>
            <a:r>
              <a:rPr lang="en-GB" sz="1050" spc="-4">
                <a:solidFill>
                  <a:schemeClr val="bg1"/>
                </a:solidFill>
                <a:latin typeface="Times New Roman"/>
                <a:cs typeface="Times New Roman"/>
              </a:rPr>
              <a:t>user</a:t>
            </a:r>
            <a:r>
              <a:rPr lang="en-GB" sz="1050" spc="-12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GB" sz="1050" spc="-4">
                <a:solidFill>
                  <a:schemeClr val="bg1"/>
                </a:solidFill>
                <a:latin typeface="Times New Roman"/>
                <a:cs typeface="Times New Roman"/>
              </a:rPr>
              <a:t>Indian</a:t>
            </a:r>
            <a:r>
              <a:rPr lang="en-GB" sz="1050" spc="-35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GB" sz="1050" spc="-4">
                <a:solidFill>
                  <a:schemeClr val="bg1"/>
                </a:solidFill>
                <a:latin typeface="Times New Roman"/>
                <a:cs typeface="Times New Roman"/>
              </a:rPr>
              <a:t>Currency </a:t>
            </a:r>
            <a:r>
              <a:rPr lang="en-GB" sz="1050" spc="-251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GB" sz="1050" spc="-4">
                <a:solidFill>
                  <a:schemeClr val="bg1"/>
                </a:solidFill>
                <a:latin typeface="Times New Roman"/>
                <a:cs typeface="Times New Roman"/>
              </a:rPr>
              <a:t>Image’s</a:t>
            </a:r>
            <a:r>
              <a:rPr lang="en-GB" sz="1050" spc="4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GB" sz="1050" spc="-9">
                <a:solidFill>
                  <a:schemeClr val="bg1"/>
                </a:solidFill>
                <a:latin typeface="Times New Roman"/>
                <a:cs typeface="Times New Roman"/>
              </a:rPr>
              <a:t>input</a:t>
            </a:r>
            <a:endParaRPr lang="en-GB" sz="105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6C80EBC9-07D9-CA3C-5C24-4314A48B6772}"/>
              </a:ext>
            </a:extLst>
          </p:cNvPr>
          <p:cNvSpPr/>
          <p:nvPr/>
        </p:nvSpPr>
        <p:spPr>
          <a:xfrm>
            <a:off x="7317690" y="3130717"/>
            <a:ext cx="2133205" cy="662554"/>
          </a:xfrm>
          <a:custGeom>
            <a:avLst/>
            <a:gdLst/>
            <a:ahLst/>
            <a:cxnLst/>
            <a:rect l="l" t="t" r="r" b="b"/>
            <a:pathLst>
              <a:path w="1868170" h="1014729">
                <a:moveTo>
                  <a:pt x="169163" y="0"/>
                </a:moveTo>
                <a:lnTo>
                  <a:pt x="124177" y="6039"/>
                </a:lnTo>
                <a:lnTo>
                  <a:pt x="83763" y="23085"/>
                </a:lnTo>
                <a:lnTo>
                  <a:pt x="49530" y="49530"/>
                </a:lnTo>
                <a:lnTo>
                  <a:pt x="23085" y="83763"/>
                </a:lnTo>
                <a:lnTo>
                  <a:pt x="6039" y="124177"/>
                </a:lnTo>
                <a:lnTo>
                  <a:pt x="0" y="169163"/>
                </a:lnTo>
                <a:lnTo>
                  <a:pt x="0" y="845565"/>
                </a:lnTo>
                <a:lnTo>
                  <a:pt x="6039" y="890552"/>
                </a:lnTo>
                <a:lnTo>
                  <a:pt x="23085" y="930966"/>
                </a:lnTo>
                <a:lnTo>
                  <a:pt x="49530" y="965200"/>
                </a:lnTo>
                <a:lnTo>
                  <a:pt x="83763" y="991644"/>
                </a:lnTo>
                <a:lnTo>
                  <a:pt x="124177" y="1008690"/>
                </a:lnTo>
                <a:lnTo>
                  <a:pt x="169163" y="1014730"/>
                </a:lnTo>
                <a:lnTo>
                  <a:pt x="1699006" y="1014730"/>
                </a:lnTo>
                <a:lnTo>
                  <a:pt x="1743992" y="1008690"/>
                </a:lnTo>
                <a:lnTo>
                  <a:pt x="1784406" y="991644"/>
                </a:lnTo>
                <a:lnTo>
                  <a:pt x="1818639" y="965200"/>
                </a:lnTo>
                <a:lnTo>
                  <a:pt x="1845084" y="930966"/>
                </a:lnTo>
                <a:lnTo>
                  <a:pt x="1862130" y="890552"/>
                </a:lnTo>
                <a:lnTo>
                  <a:pt x="1868170" y="845565"/>
                </a:lnTo>
                <a:lnTo>
                  <a:pt x="1868170" y="169163"/>
                </a:lnTo>
                <a:lnTo>
                  <a:pt x="1862130" y="124177"/>
                </a:lnTo>
                <a:lnTo>
                  <a:pt x="1845084" y="83763"/>
                </a:lnTo>
                <a:lnTo>
                  <a:pt x="1818639" y="49530"/>
                </a:lnTo>
                <a:lnTo>
                  <a:pt x="1784406" y="23085"/>
                </a:lnTo>
                <a:lnTo>
                  <a:pt x="1743992" y="6039"/>
                </a:lnTo>
                <a:lnTo>
                  <a:pt x="1699006" y="0"/>
                </a:lnTo>
                <a:lnTo>
                  <a:pt x="169163" y="0"/>
                </a:lnTo>
                <a:close/>
              </a:path>
            </a:pathLst>
          </a:custGeom>
          <a:ln w="31750">
            <a:solidFill>
              <a:srgbClr val="001F5F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25"/>
          </a:p>
        </p:txBody>
      </p:sp>
      <p:sp>
        <p:nvSpPr>
          <p:cNvPr id="25" name="object 9">
            <a:extLst>
              <a:ext uri="{FF2B5EF4-FFF2-40B4-BE49-F238E27FC236}">
                <a16:creationId xmlns:a16="http://schemas.microsoft.com/office/drawing/2014/main" id="{30ABF159-B2F6-3465-E766-A6BED0CED6D6}"/>
              </a:ext>
            </a:extLst>
          </p:cNvPr>
          <p:cNvSpPr txBox="1"/>
          <p:nvPr/>
        </p:nvSpPr>
        <p:spPr>
          <a:xfrm>
            <a:off x="7649056" y="3132250"/>
            <a:ext cx="1479902" cy="557958"/>
          </a:xfrm>
          <a:prstGeom prst="rect">
            <a:avLst/>
          </a:prstGeom>
        </p:spPr>
        <p:txBody>
          <a:bodyPr vert="horz" wrap="square" lIns="0" tIns="5602" rIns="0" bIns="0" rtlCol="0" anchor="t">
            <a:spAutoFit/>
          </a:bodyPr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5" marR="4445" indent="-5080" algn="ctr">
              <a:lnSpc>
                <a:spcPct val="113300"/>
              </a:lnSpc>
              <a:spcBef>
                <a:spcPts val="44"/>
              </a:spcBef>
            </a:pPr>
            <a:r>
              <a:rPr lang="en-GB" sz="1050">
                <a:solidFill>
                  <a:schemeClr val="bg1"/>
                </a:solidFill>
                <a:latin typeface="Times New Roman"/>
                <a:cs typeface="Times New Roman"/>
              </a:rPr>
              <a:t>Loads </a:t>
            </a:r>
            <a:r>
              <a:rPr lang="en-GB" sz="1050" spc="-4">
                <a:solidFill>
                  <a:schemeClr val="bg1"/>
                </a:solidFill>
                <a:latin typeface="Times New Roman"/>
                <a:cs typeface="Times New Roman"/>
              </a:rPr>
              <a:t>related </a:t>
            </a:r>
            <a:r>
              <a:rPr lang="en-GB" sz="105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GB" sz="1050" spc="-4">
                <a:solidFill>
                  <a:schemeClr val="bg1"/>
                </a:solidFill>
                <a:latin typeface="Times New Roman"/>
                <a:cs typeface="Times New Roman"/>
              </a:rPr>
              <a:t>TrainedModel.h5 </a:t>
            </a:r>
            <a:r>
              <a:rPr lang="en-GB" sz="1050">
                <a:solidFill>
                  <a:schemeClr val="bg1"/>
                </a:solidFill>
                <a:latin typeface="Times New Roman"/>
                <a:cs typeface="Times New Roman"/>
              </a:rPr>
              <a:t>&amp; </a:t>
            </a:r>
            <a:r>
              <a:rPr lang="en-GB" sz="1050" spc="4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GB" sz="1050" spc="-4">
                <a:solidFill>
                  <a:schemeClr val="bg1"/>
                </a:solidFill>
                <a:latin typeface="Times New Roman"/>
                <a:cs typeface="Times New Roman"/>
              </a:rPr>
              <a:t>apply</a:t>
            </a:r>
            <a:r>
              <a:rPr lang="en-GB" sz="1050" spc="-4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GB" sz="1050">
                <a:solidFill>
                  <a:schemeClr val="bg1"/>
                </a:solidFill>
                <a:latin typeface="Times New Roman"/>
                <a:cs typeface="Times New Roman"/>
              </a:rPr>
              <a:t>converted</a:t>
            </a:r>
            <a:r>
              <a:rPr lang="en-GB" sz="1050" spc="-18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GB" sz="1050" spc="-4">
                <a:solidFill>
                  <a:schemeClr val="bg1"/>
                </a:solidFill>
                <a:latin typeface="Times New Roman"/>
                <a:cs typeface="Times New Roman"/>
              </a:rPr>
              <a:t>data</a:t>
            </a:r>
            <a:endParaRPr lang="en-GB" sz="105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27" name="object 10">
            <a:extLst>
              <a:ext uri="{FF2B5EF4-FFF2-40B4-BE49-F238E27FC236}">
                <a16:creationId xmlns:a16="http://schemas.microsoft.com/office/drawing/2014/main" id="{60BB9869-92BF-AB0B-1121-6AB4EF69E55E}"/>
              </a:ext>
            </a:extLst>
          </p:cNvPr>
          <p:cNvSpPr/>
          <p:nvPr/>
        </p:nvSpPr>
        <p:spPr>
          <a:xfrm>
            <a:off x="7366850" y="4011967"/>
            <a:ext cx="2050608" cy="622300"/>
          </a:xfrm>
          <a:custGeom>
            <a:avLst/>
            <a:gdLst/>
            <a:ahLst/>
            <a:cxnLst/>
            <a:rect l="l" t="t" r="r" b="b"/>
            <a:pathLst>
              <a:path w="1504950" h="726439">
                <a:moveTo>
                  <a:pt x="121031" y="0"/>
                </a:moveTo>
                <a:lnTo>
                  <a:pt x="73937" y="9517"/>
                </a:lnTo>
                <a:lnTo>
                  <a:pt x="35464" y="35464"/>
                </a:lnTo>
                <a:lnTo>
                  <a:pt x="9517" y="73937"/>
                </a:lnTo>
                <a:lnTo>
                  <a:pt x="0" y="121030"/>
                </a:lnTo>
                <a:lnTo>
                  <a:pt x="0" y="605408"/>
                </a:lnTo>
                <a:lnTo>
                  <a:pt x="9517" y="652502"/>
                </a:lnTo>
                <a:lnTo>
                  <a:pt x="35464" y="690975"/>
                </a:lnTo>
                <a:lnTo>
                  <a:pt x="73937" y="716922"/>
                </a:lnTo>
                <a:lnTo>
                  <a:pt x="121031" y="726439"/>
                </a:lnTo>
                <a:lnTo>
                  <a:pt x="1383919" y="726439"/>
                </a:lnTo>
                <a:lnTo>
                  <a:pt x="1431012" y="716922"/>
                </a:lnTo>
                <a:lnTo>
                  <a:pt x="1469485" y="690975"/>
                </a:lnTo>
                <a:lnTo>
                  <a:pt x="1495432" y="652502"/>
                </a:lnTo>
                <a:lnTo>
                  <a:pt x="1504950" y="605408"/>
                </a:lnTo>
                <a:lnTo>
                  <a:pt x="1504950" y="121030"/>
                </a:lnTo>
                <a:lnTo>
                  <a:pt x="1495432" y="73937"/>
                </a:lnTo>
                <a:lnTo>
                  <a:pt x="1469485" y="35464"/>
                </a:lnTo>
                <a:lnTo>
                  <a:pt x="1431012" y="9517"/>
                </a:lnTo>
                <a:lnTo>
                  <a:pt x="1383919" y="0"/>
                </a:lnTo>
                <a:lnTo>
                  <a:pt x="121031" y="0"/>
                </a:lnTo>
                <a:close/>
              </a:path>
            </a:pathLst>
          </a:custGeom>
          <a:ln w="31749">
            <a:solidFill>
              <a:srgbClr val="001F5F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25"/>
          </a:p>
        </p:txBody>
      </p:sp>
      <p:sp>
        <p:nvSpPr>
          <p:cNvPr id="29" name="object 11">
            <a:extLst>
              <a:ext uri="{FF2B5EF4-FFF2-40B4-BE49-F238E27FC236}">
                <a16:creationId xmlns:a16="http://schemas.microsoft.com/office/drawing/2014/main" id="{38033FD9-9995-D401-1638-2E4C17125AF4}"/>
              </a:ext>
            </a:extLst>
          </p:cNvPr>
          <p:cNvSpPr txBox="1"/>
          <p:nvPr/>
        </p:nvSpPr>
        <p:spPr>
          <a:xfrm>
            <a:off x="7697232" y="4075725"/>
            <a:ext cx="1405560" cy="553575"/>
          </a:xfrm>
          <a:prstGeom prst="rect">
            <a:avLst/>
          </a:prstGeom>
        </p:spPr>
        <p:txBody>
          <a:bodyPr vert="horz" wrap="square" lIns="0" tIns="11201" rIns="0" bIns="0" rtlCol="0" anchor="t">
            <a:spAutoFit/>
          </a:bodyPr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30" marR="4445" indent="-13335">
              <a:lnSpc>
                <a:spcPct val="114999"/>
              </a:lnSpc>
              <a:spcBef>
                <a:spcPts val="88"/>
              </a:spcBef>
            </a:pPr>
            <a:r>
              <a:rPr lang="en-GB" sz="1050" spc="-9">
                <a:solidFill>
                  <a:schemeClr val="bg1"/>
                </a:solidFill>
                <a:latin typeface="Times New Roman"/>
                <a:cs typeface="Times New Roman"/>
              </a:rPr>
              <a:t>Fake</a:t>
            </a:r>
            <a:r>
              <a:rPr lang="en-GB" sz="1050">
                <a:solidFill>
                  <a:schemeClr val="bg1"/>
                </a:solidFill>
                <a:latin typeface="Times New Roman"/>
                <a:cs typeface="Times New Roman"/>
              </a:rPr>
              <a:t> &amp;</a:t>
            </a:r>
            <a:r>
              <a:rPr lang="en-GB" sz="1050" spc="-31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GB" sz="1050">
                <a:solidFill>
                  <a:schemeClr val="bg1"/>
                </a:solidFill>
                <a:latin typeface="Times New Roman"/>
                <a:cs typeface="Times New Roman"/>
              </a:rPr>
              <a:t>Real</a:t>
            </a:r>
            <a:r>
              <a:rPr lang="en-GB" sz="1050" spc="-49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GB" sz="1050">
                <a:solidFill>
                  <a:schemeClr val="bg1"/>
                </a:solidFill>
                <a:latin typeface="Times New Roman"/>
                <a:cs typeface="Times New Roman"/>
              </a:rPr>
              <a:t>Indian </a:t>
            </a:r>
            <a:r>
              <a:rPr lang="en-GB" sz="1050" spc="-251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GB" sz="1050" spc="-4">
                <a:solidFill>
                  <a:schemeClr val="bg1"/>
                </a:solidFill>
                <a:latin typeface="Times New Roman"/>
                <a:cs typeface="Times New Roman"/>
              </a:rPr>
              <a:t>Currency</a:t>
            </a:r>
            <a:r>
              <a:rPr lang="en-GB" sz="1050" spc="-53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GB" sz="1050">
                <a:solidFill>
                  <a:schemeClr val="bg1"/>
                </a:solidFill>
                <a:latin typeface="Times New Roman"/>
                <a:cs typeface="Times New Roman"/>
              </a:rPr>
              <a:t>detection</a:t>
            </a: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31" name="object 12">
            <a:extLst>
              <a:ext uri="{FF2B5EF4-FFF2-40B4-BE49-F238E27FC236}">
                <a16:creationId xmlns:a16="http://schemas.microsoft.com/office/drawing/2014/main" id="{D8A4AB96-1A27-516A-D88E-F6FF24E3029E}"/>
              </a:ext>
            </a:extLst>
          </p:cNvPr>
          <p:cNvSpPr/>
          <p:nvPr/>
        </p:nvSpPr>
        <p:spPr>
          <a:xfrm>
            <a:off x="8316099" y="2891048"/>
            <a:ext cx="104070" cy="1120918"/>
          </a:xfrm>
          <a:custGeom>
            <a:avLst/>
            <a:gdLst/>
            <a:ahLst/>
            <a:cxnLst/>
            <a:rect l="l" t="t" r="r" b="b"/>
            <a:pathLst>
              <a:path w="99695" h="1644014">
                <a:moveTo>
                  <a:pt x="95250" y="95250"/>
                </a:moveTo>
                <a:lnTo>
                  <a:pt x="87312" y="79375"/>
                </a:lnTo>
                <a:lnTo>
                  <a:pt x="47625" y="0"/>
                </a:lnTo>
                <a:lnTo>
                  <a:pt x="0" y="95250"/>
                </a:lnTo>
                <a:lnTo>
                  <a:pt x="31750" y="95250"/>
                </a:lnTo>
                <a:lnTo>
                  <a:pt x="31750" y="241947"/>
                </a:lnTo>
                <a:lnTo>
                  <a:pt x="0" y="241947"/>
                </a:lnTo>
                <a:lnTo>
                  <a:pt x="47625" y="337185"/>
                </a:lnTo>
                <a:lnTo>
                  <a:pt x="87312" y="257822"/>
                </a:lnTo>
                <a:lnTo>
                  <a:pt x="95250" y="241947"/>
                </a:lnTo>
                <a:lnTo>
                  <a:pt x="63500" y="241947"/>
                </a:lnTo>
                <a:lnTo>
                  <a:pt x="63500" y="95250"/>
                </a:lnTo>
                <a:lnTo>
                  <a:pt x="95250" y="95250"/>
                </a:lnTo>
                <a:close/>
              </a:path>
              <a:path w="99695" h="1644014">
                <a:moveTo>
                  <a:pt x="99441" y="1549273"/>
                </a:moveTo>
                <a:lnTo>
                  <a:pt x="67729" y="1548942"/>
                </a:lnTo>
                <a:lnTo>
                  <a:pt x="69850" y="1352042"/>
                </a:lnTo>
                <a:lnTo>
                  <a:pt x="38100" y="1351788"/>
                </a:lnTo>
                <a:lnTo>
                  <a:pt x="35979" y="1548599"/>
                </a:lnTo>
                <a:lnTo>
                  <a:pt x="4191" y="1548257"/>
                </a:lnTo>
                <a:lnTo>
                  <a:pt x="50800" y="1644015"/>
                </a:lnTo>
                <a:lnTo>
                  <a:pt x="91478" y="1564767"/>
                </a:lnTo>
                <a:lnTo>
                  <a:pt x="99441" y="1549273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25"/>
          </a:p>
        </p:txBody>
      </p:sp>
    </p:spTree>
    <p:extLst>
      <p:ext uri="{BB962C8B-B14F-4D97-AF65-F5344CB8AC3E}">
        <p14:creationId xmlns:p14="http://schemas.microsoft.com/office/powerpoint/2010/main" val="32093745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21">
            <a:extLst>
              <a:ext uri="{FF2B5EF4-FFF2-40B4-BE49-F238E27FC236}">
                <a16:creationId xmlns:a16="http://schemas.microsoft.com/office/drawing/2014/main" id="{C9134821-5D8B-4373-BA74-CFE9AB35A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5965195F-79F5-4911-907D-13CB3F534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6" name="Oval 125">
            <a:extLst>
              <a:ext uri="{FF2B5EF4-FFF2-40B4-BE49-F238E27FC236}">
                <a16:creationId xmlns:a16="http://schemas.microsoft.com/office/drawing/2014/main" id="{8A610DC7-FE1B-47B9-8452-CFC389786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2742ADC1-2286-40B7-A3C6-D6C3362FA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C878FBDC-78F2-4D49-8DB3-1A48CA9F7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32" name="Rectangle 131">
            <a:extLst>
              <a:ext uri="{FF2B5EF4-FFF2-40B4-BE49-F238E27FC236}">
                <a16:creationId xmlns:a16="http://schemas.microsoft.com/office/drawing/2014/main" id="{DC9A0934-0C2C-4565-9290-A345B19BD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object 2"/>
          <p:cNvSpPr txBox="1"/>
          <p:nvPr/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5" defTabSz="457200"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lang="en-US" sz="1800" b="1" spc="-22">
                <a:latin typeface="+mj-lt"/>
                <a:ea typeface="+mj-ea"/>
                <a:cs typeface="+mj-cs"/>
              </a:rPr>
              <a:t> </a:t>
            </a:r>
            <a:r>
              <a:rPr lang="en-US" sz="1800" b="1" spc="-4">
                <a:latin typeface="+mj-lt"/>
                <a:ea typeface="+mj-ea"/>
                <a:cs typeface="+mj-cs"/>
              </a:rPr>
              <a:t>DEPLOYMENT</a:t>
            </a:r>
            <a:r>
              <a:rPr lang="en-US" sz="1800" b="1" spc="-18">
                <a:latin typeface="+mj-lt"/>
                <a:ea typeface="+mj-ea"/>
                <a:cs typeface="+mj-cs"/>
              </a:rPr>
              <a:t> </a:t>
            </a:r>
            <a:r>
              <a:rPr lang="en-US" sz="1800" b="1" spc="-4">
                <a:latin typeface="+mj-lt"/>
                <a:ea typeface="+mj-ea"/>
                <a:cs typeface="+mj-cs"/>
              </a:rPr>
              <a:t>DIAGRAM</a:t>
            </a:r>
            <a:endParaRPr lang="en-US" sz="1800" b="1">
              <a:latin typeface="+mj-lt"/>
              <a:ea typeface="+mj-ea"/>
              <a:cs typeface="+mj-cs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DF212DC-3C79-454E-A58A-843742ACC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ounded Rectangle 9">
            <a:extLst>
              <a:ext uri="{FF2B5EF4-FFF2-40B4-BE49-F238E27FC236}">
                <a16:creationId xmlns:a16="http://schemas.microsoft.com/office/drawing/2014/main" id="{F532797E-167C-4660-8A7B-5786A0918D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/>
          <p:cNvPicPr/>
          <p:nvPr/>
        </p:nvPicPr>
        <p:blipFill>
          <a:blip r:embed="rId7" cstate="print"/>
          <a:stretch>
            <a:fillRect/>
          </a:stretch>
        </p:blipFill>
        <p:spPr bwMode="auto">
          <a:xfrm>
            <a:off x="5121140" y="567306"/>
            <a:ext cx="6551718" cy="5645119"/>
          </a:xfrm>
          <a:prstGeom prst="rect">
            <a:avLst/>
          </a:prstGeom>
          <a:noFill/>
          <a:effectLst/>
        </p:spPr>
      </p:pic>
      <p:sp>
        <p:nvSpPr>
          <p:cNvPr id="138" name="Rectangle 137">
            <a:extLst>
              <a:ext uri="{FF2B5EF4-FFF2-40B4-BE49-F238E27FC236}">
                <a16:creationId xmlns:a16="http://schemas.microsoft.com/office/drawing/2014/main" id="{729882F8-31AB-4D8B-BAB5-BA1EEFD91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53499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124000"/>
                <a:satMod val="148000"/>
                <a:lumMod val="124000"/>
              </a:schemeClr>
            </a:gs>
            <a:gs pos="100000">
              <a:schemeClr val="bg1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26E32CE1-D113-412E-9933-113646E2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17B7C8B-175B-4009-808B-9F66FD108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6" name="Oval 55">
            <a:extLst>
              <a:ext uri="{FF2B5EF4-FFF2-40B4-BE49-F238E27FC236}">
                <a16:creationId xmlns:a16="http://schemas.microsoft.com/office/drawing/2014/main" id="{FE5ECD52-6A23-4FF4-8C32-7B5DE9973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5C3F2B96-5F34-41C9-8E37-A9CD279A4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9A4E02BF-4F0E-44E2-A489-075900B78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45624C63-3CCA-4EA6-B822-6E710A82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3" descr="A picture containing text, person, indoor, computer&#10;&#10;Description automatically generated">
            <a:extLst>
              <a:ext uri="{FF2B5EF4-FFF2-40B4-BE49-F238E27FC236}">
                <a16:creationId xmlns:a16="http://schemas.microsoft.com/office/drawing/2014/main" id="{F98CA3C8-A171-87F9-E838-A35AD020EE7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25000"/>
            <a:grayscl/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object 2"/>
          <p:cNvSpPr txBox="1"/>
          <p:nvPr/>
        </p:nvSpPr>
        <p:spPr>
          <a:xfrm>
            <a:off x="1133391" y="980102"/>
            <a:ext cx="9808804" cy="45464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</a:pPr>
            <a:endParaRPr lang="en-US" sz="1400" spc="-4">
              <a:latin typeface="+mj-lt"/>
              <a:ea typeface="+mj-ea"/>
              <a:cs typeface="+mj-cs"/>
            </a:endParaRPr>
          </a:p>
          <a:p>
            <a:pPr algn="ctr" defTabSz="457200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lang="en-US" sz="4000" b="1" dirty="0">
                <a:latin typeface="+mj-lt"/>
                <a:ea typeface="+mj-ea"/>
                <a:cs typeface="+mj-cs"/>
              </a:rPr>
              <a:t>ABSTRACT</a:t>
            </a:r>
          </a:p>
          <a:p>
            <a:pPr defTabSz="457200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</a:pPr>
            <a:endParaRPr lang="en-US" sz="1400">
              <a:latin typeface="+mj-lt"/>
              <a:ea typeface="+mj-ea"/>
              <a:cs typeface="+mj-cs"/>
            </a:endParaRPr>
          </a:p>
          <a:p>
            <a:pPr marL="10160" marR="4445" algn="just" defTabSz="457200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lang="en-US" sz="1400" spc="-4" dirty="0">
                <a:latin typeface="+mj-lt"/>
                <a:ea typeface="+mj-ea"/>
                <a:cs typeface="+mj-cs"/>
              </a:rPr>
              <a:t>A </a:t>
            </a:r>
            <a:r>
              <a:rPr lang="en-US" sz="1400" spc="-12" dirty="0">
                <a:latin typeface="+mj-lt"/>
                <a:ea typeface="+mj-ea"/>
                <a:cs typeface="+mj-cs"/>
              </a:rPr>
              <a:t>fake </a:t>
            </a:r>
            <a:r>
              <a:rPr lang="en-US" sz="1400" spc="-4" dirty="0">
                <a:latin typeface="+mj-lt"/>
                <a:ea typeface="+mj-ea"/>
                <a:cs typeface="+mj-cs"/>
              </a:rPr>
              <a:t>version </a:t>
            </a:r>
            <a:r>
              <a:rPr lang="en-US" sz="1400" spc="9" dirty="0">
                <a:latin typeface="+mj-lt"/>
                <a:ea typeface="+mj-ea"/>
                <a:cs typeface="+mj-cs"/>
              </a:rPr>
              <a:t>of </a:t>
            </a:r>
            <a:r>
              <a:rPr lang="en-US" sz="1400" dirty="0">
                <a:latin typeface="+mj-lt"/>
                <a:ea typeface="+mj-ea"/>
                <a:cs typeface="+mj-cs"/>
              </a:rPr>
              <a:t>the </a:t>
            </a:r>
            <a:r>
              <a:rPr lang="en-US" sz="1400" spc="-4" dirty="0">
                <a:latin typeface="+mj-lt"/>
                <a:ea typeface="+mj-ea"/>
                <a:cs typeface="+mj-cs"/>
              </a:rPr>
              <a:t>original </a:t>
            </a:r>
            <a:r>
              <a:rPr lang="en-US" sz="1400" dirty="0">
                <a:latin typeface="+mj-lt"/>
                <a:ea typeface="+mj-ea"/>
                <a:cs typeface="+mj-cs"/>
              </a:rPr>
              <a:t>currency </a:t>
            </a:r>
            <a:r>
              <a:rPr lang="en-US" sz="1400" spc="-12" dirty="0">
                <a:latin typeface="+mj-lt"/>
                <a:ea typeface="+mj-ea"/>
                <a:cs typeface="+mj-cs"/>
              </a:rPr>
              <a:t>is </a:t>
            </a:r>
            <a:r>
              <a:rPr lang="en-US" sz="1400" dirty="0">
                <a:latin typeface="+mj-lt"/>
                <a:ea typeface="+mj-ea"/>
                <a:cs typeface="+mj-cs"/>
              </a:rPr>
              <a:t>referred to </a:t>
            </a:r>
            <a:r>
              <a:rPr lang="en-US" sz="1400" spc="-4" dirty="0">
                <a:latin typeface="+mj-lt"/>
                <a:ea typeface="+mj-ea"/>
                <a:cs typeface="+mj-cs"/>
              </a:rPr>
              <a:t>as </a:t>
            </a:r>
            <a:r>
              <a:rPr lang="en-US" sz="1400" spc="-9" dirty="0">
                <a:latin typeface="+mj-lt"/>
                <a:ea typeface="+mj-ea"/>
                <a:cs typeface="+mj-cs"/>
              </a:rPr>
              <a:t>counterfeiting. </a:t>
            </a:r>
            <a:r>
              <a:rPr lang="en-US" sz="1400" dirty="0">
                <a:latin typeface="+mj-lt"/>
                <a:ea typeface="+mj-ea"/>
                <a:cs typeface="+mj-cs"/>
              </a:rPr>
              <a:t>In </a:t>
            </a:r>
            <a:r>
              <a:rPr lang="en-US" sz="1400" spc="-4" dirty="0">
                <a:latin typeface="+mj-lt"/>
                <a:ea typeface="+mj-ea"/>
                <a:cs typeface="+mj-cs"/>
              </a:rPr>
              <a:t>India, </a:t>
            </a:r>
            <a:r>
              <a:rPr lang="en-US" sz="1400" spc="4" dirty="0">
                <a:latin typeface="+mj-lt"/>
                <a:ea typeface="+mj-ea"/>
                <a:cs typeface="+mj-cs"/>
              </a:rPr>
              <a:t>only </a:t>
            </a:r>
            <a:r>
              <a:rPr lang="en-US" sz="1400" dirty="0">
                <a:latin typeface="+mj-lt"/>
                <a:ea typeface="+mj-ea"/>
                <a:cs typeface="+mj-cs"/>
              </a:rPr>
              <a:t>the </a:t>
            </a:r>
            <a:r>
              <a:rPr lang="en-US" sz="1400" spc="-9" dirty="0">
                <a:latin typeface="+mj-lt"/>
                <a:ea typeface="+mj-ea"/>
                <a:cs typeface="+mj-cs"/>
              </a:rPr>
              <a:t>RBI </a:t>
            </a:r>
            <a:r>
              <a:rPr lang="en-US" sz="1400" spc="-12" dirty="0">
                <a:latin typeface="+mj-lt"/>
                <a:ea typeface="+mj-ea"/>
                <a:cs typeface="+mj-cs"/>
              </a:rPr>
              <a:t>is in </a:t>
            </a:r>
            <a:r>
              <a:rPr lang="en-US" sz="1400" spc="-4" dirty="0">
                <a:latin typeface="+mj-lt"/>
                <a:ea typeface="+mj-ea"/>
                <a:cs typeface="+mj-cs"/>
              </a:rPr>
              <a:t>charge </a:t>
            </a:r>
            <a:r>
              <a:rPr lang="en-US" sz="1400" spc="18" dirty="0">
                <a:latin typeface="+mj-lt"/>
                <a:ea typeface="+mj-ea"/>
                <a:cs typeface="+mj-cs"/>
              </a:rPr>
              <a:t>of </a:t>
            </a:r>
            <a:r>
              <a:rPr lang="en-US" sz="1400" spc="-4" dirty="0">
                <a:latin typeface="+mj-lt"/>
                <a:ea typeface="+mj-ea"/>
                <a:cs typeface="+mj-cs"/>
              </a:rPr>
              <a:t>printing </a:t>
            </a:r>
            <a:r>
              <a:rPr lang="en-US" sz="1400" dirty="0">
                <a:latin typeface="+mj-lt"/>
                <a:ea typeface="+mj-ea"/>
                <a:cs typeface="+mj-cs"/>
              </a:rPr>
              <a:t> </a:t>
            </a:r>
            <a:r>
              <a:rPr lang="en-US" sz="1400" spc="-9" dirty="0">
                <a:latin typeface="+mj-lt"/>
                <a:ea typeface="+mj-ea"/>
                <a:cs typeface="+mj-cs"/>
              </a:rPr>
              <a:t>currency. </a:t>
            </a:r>
            <a:r>
              <a:rPr lang="en-US" sz="1400" spc="-4" dirty="0">
                <a:latin typeface="+mj-lt"/>
                <a:ea typeface="+mj-ea"/>
                <a:cs typeface="+mj-cs"/>
              </a:rPr>
              <a:t>Once screened </a:t>
            </a:r>
            <a:r>
              <a:rPr lang="en-US" sz="1400" spc="-9" dirty="0">
                <a:latin typeface="+mj-lt"/>
                <a:ea typeface="+mj-ea"/>
                <a:cs typeface="+mj-cs"/>
              </a:rPr>
              <a:t>and </a:t>
            </a:r>
            <a:r>
              <a:rPr lang="en-US" sz="1400" spc="-4" dirty="0">
                <a:latin typeface="+mj-lt"/>
                <a:ea typeface="+mj-ea"/>
                <a:cs typeface="+mj-cs"/>
              </a:rPr>
              <a:t>released </a:t>
            </a:r>
            <a:r>
              <a:rPr lang="en-US" sz="1400" spc="-9" dirty="0">
                <a:latin typeface="+mj-lt"/>
                <a:ea typeface="+mj-ea"/>
                <a:cs typeface="+mj-cs"/>
              </a:rPr>
              <a:t>into </a:t>
            </a:r>
            <a:r>
              <a:rPr lang="en-US" sz="1400" dirty="0">
                <a:latin typeface="+mj-lt"/>
                <a:ea typeface="+mj-ea"/>
                <a:cs typeface="+mj-cs"/>
              </a:rPr>
              <a:t>the </a:t>
            </a:r>
            <a:r>
              <a:rPr lang="en-US" sz="1400" spc="-4" dirty="0">
                <a:latin typeface="+mj-lt"/>
                <a:ea typeface="+mj-ea"/>
                <a:cs typeface="+mj-cs"/>
              </a:rPr>
              <a:t>market, </a:t>
            </a:r>
            <a:r>
              <a:rPr lang="en-US" sz="1400" spc="-9" dirty="0">
                <a:latin typeface="+mj-lt"/>
                <a:ea typeface="+mj-ea"/>
                <a:cs typeface="+mj-cs"/>
              </a:rPr>
              <a:t>counterfeit </a:t>
            </a:r>
            <a:r>
              <a:rPr lang="en-US" sz="1400" spc="-4" dirty="0">
                <a:latin typeface="+mj-lt"/>
                <a:ea typeface="+mj-ea"/>
                <a:cs typeface="+mj-cs"/>
              </a:rPr>
              <a:t>banknotes </a:t>
            </a:r>
            <a:r>
              <a:rPr lang="en-US" sz="1400" spc="-9" dirty="0">
                <a:latin typeface="+mj-lt"/>
                <a:ea typeface="+mj-ea"/>
                <a:cs typeface="+mj-cs"/>
              </a:rPr>
              <a:t>present </a:t>
            </a:r>
            <a:r>
              <a:rPr lang="en-US" sz="1400" spc="-4" dirty="0">
                <a:latin typeface="+mj-lt"/>
                <a:ea typeface="+mj-ea"/>
                <a:cs typeface="+mj-cs"/>
              </a:rPr>
              <a:t>an </a:t>
            </a:r>
            <a:r>
              <a:rPr lang="en-US" sz="1400" spc="-12" dirty="0">
                <a:latin typeface="+mj-lt"/>
                <a:ea typeface="+mj-ea"/>
                <a:cs typeface="+mj-cs"/>
              </a:rPr>
              <a:t>issue </a:t>
            </a:r>
            <a:r>
              <a:rPr lang="en-US" sz="1400" spc="-4" dirty="0">
                <a:latin typeface="+mj-lt"/>
                <a:ea typeface="+mj-ea"/>
                <a:cs typeface="+mj-cs"/>
              </a:rPr>
              <a:t>that </a:t>
            </a:r>
            <a:r>
              <a:rPr lang="en-US" sz="1400" dirty="0">
                <a:latin typeface="+mj-lt"/>
                <a:ea typeface="+mj-ea"/>
                <a:cs typeface="+mj-cs"/>
              </a:rPr>
              <a:t> the </a:t>
            </a:r>
            <a:r>
              <a:rPr lang="en-US" sz="1400" spc="-9" dirty="0">
                <a:latin typeface="+mj-lt"/>
                <a:ea typeface="+mj-ea"/>
                <a:cs typeface="+mj-cs"/>
              </a:rPr>
              <a:t>RBI </a:t>
            </a:r>
            <a:r>
              <a:rPr lang="en-US" sz="1400" spc="-12" dirty="0">
                <a:latin typeface="+mj-lt"/>
                <a:ea typeface="+mj-ea"/>
                <a:cs typeface="+mj-cs"/>
              </a:rPr>
              <a:t>must </a:t>
            </a:r>
            <a:r>
              <a:rPr lang="en-US" sz="1400" spc="-4" dirty="0">
                <a:latin typeface="+mj-lt"/>
                <a:ea typeface="+mj-ea"/>
                <a:cs typeface="+mj-cs"/>
              </a:rPr>
              <a:t>address </a:t>
            </a:r>
            <a:r>
              <a:rPr lang="en-US" sz="1400" dirty="0">
                <a:latin typeface="+mj-lt"/>
                <a:ea typeface="+mj-ea"/>
                <a:cs typeface="+mj-cs"/>
              </a:rPr>
              <a:t>every </a:t>
            </a:r>
            <a:r>
              <a:rPr lang="en-US" sz="1400" spc="-4" dirty="0">
                <a:latin typeface="+mj-lt"/>
                <a:ea typeface="+mj-ea"/>
                <a:cs typeface="+mj-cs"/>
              </a:rPr>
              <a:t>year. </a:t>
            </a:r>
            <a:r>
              <a:rPr lang="en-US" sz="1400" spc="-9" dirty="0">
                <a:latin typeface="+mj-lt"/>
                <a:ea typeface="+mj-ea"/>
                <a:cs typeface="+mj-cs"/>
              </a:rPr>
              <a:t>The </a:t>
            </a:r>
            <a:r>
              <a:rPr lang="en-US" sz="1400" spc="-4" dirty="0">
                <a:latin typeface="+mj-lt"/>
                <a:ea typeface="+mj-ea"/>
                <a:cs typeface="+mj-cs"/>
              </a:rPr>
              <a:t>printing </a:t>
            </a:r>
            <a:r>
              <a:rPr lang="en-US" sz="1400" spc="4" dirty="0">
                <a:latin typeface="+mj-lt"/>
                <a:ea typeface="+mj-ea"/>
                <a:cs typeface="+mj-cs"/>
              </a:rPr>
              <a:t>and </a:t>
            </a:r>
            <a:r>
              <a:rPr lang="en-US" sz="1400" spc="-4" dirty="0">
                <a:latin typeface="+mj-lt"/>
                <a:ea typeface="+mj-ea"/>
                <a:cs typeface="+mj-cs"/>
              </a:rPr>
              <a:t>scanning industries' significant technological </a:t>
            </a:r>
            <a:r>
              <a:rPr lang="en-US" sz="1400" dirty="0">
                <a:latin typeface="+mj-lt"/>
                <a:ea typeface="+mj-ea"/>
                <a:cs typeface="+mj-cs"/>
              </a:rPr>
              <a:t> </a:t>
            </a:r>
            <a:r>
              <a:rPr lang="en-US" sz="1400" spc="-4" dirty="0">
                <a:latin typeface="+mj-lt"/>
                <a:ea typeface="+mj-ea"/>
                <a:cs typeface="+mj-cs"/>
              </a:rPr>
              <a:t>advancements caused </a:t>
            </a:r>
            <a:r>
              <a:rPr lang="en-US" sz="1400" dirty="0">
                <a:latin typeface="+mj-lt"/>
                <a:ea typeface="+mj-ea"/>
                <a:cs typeface="+mj-cs"/>
              </a:rPr>
              <a:t>the </a:t>
            </a:r>
            <a:r>
              <a:rPr lang="en-US" sz="1400" spc="-4" dirty="0">
                <a:latin typeface="+mj-lt"/>
                <a:ea typeface="+mj-ea"/>
                <a:cs typeface="+mj-cs"/>
              </a:rPr>
              <a:t>counterfeiting problem </a:t>
            </a:r>
            <a:r>
              <a:rPr lang="en-US" sz="1400" spc="9" dirty="0">
                <a:latin typeface="+mj-lt"/>
                <a:ea typeface="+mj-ea"/>
                <a:cs typeface="+mj-cs"/>
              </a:rPr>
              <a:t>to </a:t>
            </a:r>
            <a:r>
              <a:rPr lang="en-US" sz="1400" spc="-12" dirty="0">
                <a:latin typeface="+mj-lt"/>
                <a:ea typeface="+mj-ea"/>
                <a:cs typeface="+mj-cs"/>
              </a:rPr>
              <a:t>worsen. </a:t>
            </a:r>
            <a:r>
              <a:rPr lang="en-US" sz="1400" spc="-4" dirty="0">
                <a:latin typeface="+mj-lt"/>
                <a:ea typeface="+mj-ea"/>
                <a:cs typeface="+mj-cs"/>
              </a:rPr>
              <a:t>Therefore, </a:t>
            </a:r>
            <a:r>
              <a:rPr lang="en-US" sz="1400" spc="-9" dirty="0">
                <a:latin typeface="+mj-lt"/>
                <a:ea typeface="+mj-ea"/>
                <a:cs typeface="+mj-cs"/>
              </a:rPr>
              <a:t>counterfeit </a:t>
            </a:r>
            <a:r>
              <a:rPr lang="en-US" sz="1400" spc="-4" dirty="0">
                <a:latin typeface="+mj-lt"/>
                <a:ea typeface="+mj-ea"/>
                <a:cs typeface="+mj-cs"/>
              </a:rPr>
              <a:t>money </a:t>
            </a:r>
            <a:r>
              <a:rPr lang="en-US" sz="1400" spc="-12" dirty="0">
                <a:latin typeface="+mj-lt"/>
                <a:ea typeface="+mj-ea"/>
                <a:cs typeface="+mj-cs"/>
              </a:rPr>
              <a:t>has </a:t>
            </a:r>
            <a:r>
              <a:rPr lang="en-US" sz="1400" spc="4" dirty="0">
                <a:latin typeface="+mj-lt"/>
                <a:ea typeface="+mj-ea"/>
                <a:cs typeface="+mj-cs"/>
              </a:rPr>
              <a:t>an </a:t>
            </a:r>
            <a:r>
              <a:rPr lang="en-US" sz="1400" spc="9" dirty="0">
                <a:latin typeface="+mj-lt"/>
                <a:ea typeface="+mj-ea"/>
                <a:cs typeface="+mj-cs"/>
              </a:rPr>
              <a:t> </a:t>
            </a:r>
            <a:r>
              <a:rPr lang="en-US" sz="1400" spc="-4" dirty="0">
                <a:latin typeface="+mj-lt"/>
                <a:ea typeface="+mj-ea"/>
                <a:cs typeface="+mj-cs"/>
              </a:rPr>
              <a:t>impact</a:t>
            </a:r>
            <a:r>
              <a:rPr lang="en-US" sz="1400" dirty="0">
                <a:latin typeface="+mj-lt"/>
                <a:ea typeface="+mj-ea"/>
                <a:cs typeface="+mj-cs"/>
              </a:rPr>
              <a:t> </a:t>
            </a:r>
            <a:r>
              <a:rPr lang="en-US" sz="1400" spc="9" dirty="0">
                <a:latin typeface="+mj-lt"/>
                <a:ea typeface="+mj-ea"/>
                <a:cs typeface="+mj-cs"/>
              </a:rPr>
              <a:t>on </a:t>
            </a:r>
            <a:r>
              <a:rPr lang="en-US" sz="1400" dirty="0">
                <a:latin typeface="+mj-lt"/>
                <a:ea typeface="+mj-ea"/>
                <a:cs typeface="+mj-cs"/>
              </a:rPr>
              <a:t>the</a:t>
            </a:r>
            <a:r>
              <a:rPr lang="en-US" sz="1400" spc="4" dirty="0">
                <a:latin typeface="+mj-lt"/>
                <a:ea typeface="+mj-ea"/>
                <a:cs typeface="+mj-cs"/>
              </a:rPr>
              <a:t> </a:t>
            </a:r>
            <a:r>
              <a:rPr lang="en-US" sz="1400" spc="-4" dirty="0">
                <a:latin typeface="+mj-lt"/>
                <a:ea typeface="+mj-ea"/>
                <a:cs typeface="+mj-cs"/>
              </a:rPr>
              <a:t>economy</a:t>
            </a:r>
            <a:r>
              <a:rPr lang="en-US" sz="1400" dirty="0">
                <a:latin typeface="+mj-lt"/>
                <a:ea typeface="+mj-ea"/>
                <a:cs typeface="+mj-cs"/>
              </a:rPr>
              <a:t> </a:t>
            </a:r>
            <a:r>
              <a:rPr lang="en-US" sz="1400" spc="-4" dirty="0">
                <a:latin typeface="+mj-lt"/>
                <a:ea typeface="+mj-ea"/>
                <a:cs typeface="+mj-cs"/>
              </a:rPr>
              <a:t>and</a:t>
            </a:r>
            <a:r>
              <a:rPr lang="en-US" sz="1400" dirty="0">
                <a:latin typeface="+mj-lt"/>
                <a:ea typeface="+mj-ea"/>
                <a:cs typeface="+mj-cs"/>
              </a:rPr>
              <a:t> </a:t>
            </a:r>
            <a:r>
              <a:rPr lang="en-US" sz="1400" spc="-9" dirty="0">
                <a:latin typeface="+mj-lt"/>
                <a:ea typeface="+mj-ea"/>
                <a:cs typeface="+mj-cs"/>
              </a:rPr>
              <a:t>lowers</a:t>
            </a:r>
            <a:r>
              <a:rPr lang="en-US" sz="1400" spc="-4" dirty="0">
                <a:latin typeface="+mj-lt"/>
                <a:ea typeface="+mj-ea"/>
                <a:cs typeface="+mj-cs"/>
              </a:rPr>
              <a:t> </a:t>
            </a:r>
            <a:r>
              <a:rPr lang="en-US" sz="1400" dirty="0">
                <a:latin typeface="+mj-lt"/>
                <a:ea typeface="+mj-ea"/>
                <a:cs typeface="+mj-cs"/>
              </a:rPr>
              <a:t>the</a:t>
            </a:r>
            <a:r>
              <a:rPr lang="en-US" sz="1400" spc="4" dirty="0">
                <a:latin typeface="+mj-lt"/>
                <a:ea typeface="+mj-ea"/>
                <a:cs typeface="+mj-cs"/>
              </a:rPr>
              <a:t> </a:t>
            </a:r>
            <a:r>
              <a:rPr lang="en-US" sz="1400" spc="-9" dirty="0">
                <a:latin typeface="+mj-lt"/>
                <a:ea typeface="+mj-ea"/>
                <a:cs typeface="+mj-cs"/>
              </a:rPr>
              <a:t>value</a:t>
            </a:r>
            <a:r>
              <a:rPr lang="en-US" sz="1400" spc="-4" dirty="0">
                <a:latin typeface="+mj-lt"/>
                <a:ea typeface="+mj-ea"/>
                <a:cs typeface="+mj-cs"/>
              </a:rPr>
              <a:t> </a:t>
            </a:r>
            <a:r>
              <a:rPr lang="en-US" sz="1400" spc="9" dirty="0">
                <a:latin typeface="+mj-lt"/>
                <a:ea typeface="+mj-ea"/>
                <a:cs typeface="+mj-cs"/>
              </a:rPr>
              <a:t>of</a:t>
            </a:r>
            <a:r>
              <a:rPr lang="en-US" sz="1400" spc="12" dirty="0">
                <a:latin typeface="+mj-lt"/>
                <a:ea typeface="+mj-ea"/>
                <a:cs typeface="+mj-cs"/>
              </a:rPr>
              <a:t> </a:t>
            </a:r>
            <a:r>
              <a:rPr lang="en-US" sz="1400" dirty="0">
                <a:latin typeface="+mj-lt"/>
                <a:ea typeface="+mj-ea"/>
                <a:cs typeface="+mj-cs"/>
              </a:rPr>
              <a:t>real</a:t>
            </a:r>
            <a:r>
              <a:rPr lang="en-US" sz="1400" spc="4" dirty="0">
                <a:latin typeface="+mj-lt"/>
                <a:ea typeface="+mj-ea"/>
                <a:cs typeface="+mj-cs"/>
              </a:rPr>
              <a:t> </a:t>
            </a:r>
            <a:r>
              <a:rPr lang="en-US" sz="1400" spc="-12" dirty="0">
                <a:latin typeface="+mj-lt"/>
                <a:ea typeface="+mj-ea"/>
                <a:cs typeface="+mj-cs"/>
              </a:rPr>
              <a:t>money.</a:t>
            </a:r>
            <a:r>
              <a:rPr lang="en-US" sz="1400" spc="-4" dirty="0">
                <a:latin typeface="+mj-lt"/>
                <a:ea typeface="+mj-ea"/>
                <a:cs typeface="+mj-cs"/>
              </a:rPr>
              <a:t> </a:t>
            </a:r>
            <a:r>
              <a:rPr lang="en-US" sz="1400" spc="-9" dirty="0">
                <a:latin typeface="+mj-lt"/>
                <a:ea typeface="+mj-ea"/>
                <a:cs typeface="+mj-cs"/>
              </a:rPr>
              <a:t>The</a:t>
            </a:r>
            <a:r>
              <a:rPr lang="en-US" sz="1400" spc="-4" dirty="0">
                <a:latin typeface="+mj-lt"/>
                <a:ea typeface="+mj-ea"/>
                <a:cs typeface="+mj-cs"/>
              </a:rPr>
              <a:t> majority </a:t>
            </a:r>
            <a:r>
              <a:rPr lang="en-US" sz="1400" spc="9" dirty="0">
                <a:latin typeface="+mj-lt"/>
                <a:ea typeface="+mj-ea"/>
                <a:cs typeface="+mj-cs"/>
              </a:rPr>
              <a:t>of </a:t>
            </a:r>
            <a:r>
              <a:rPr lang="en-US" sz="1400" dirty="0">
                <a:latin typeface="+mj-lt"/>
                <a:ea typeface="+mj-ea"/>
                <a:cs typeface="+mj-cs"/>
              </a:rPr>
              <a:t>the</a:t>
            </a:r>
            <a:r>
              <a:rPr lang="en-US" sz="1400" spc="265" dirty="0">
                <a:latin typeface="+mj-lt"/>
                <a:ea typeface="+mj-ea"/>
                <a:cs typeface="+mj-cs"/>
              </a:rPr>
              <a:t> </a:t>
            </a:r>
            <a:r>
              <a:rPr lang="en-US" sz="1400" spc="-4" dirty="0">
                <a:latin typeface="+mj-lt"/>
                <a:ea typeface="+mj-ea"/>
                <a:cs typeface="+mj-cs"/>
              </a:rPr>
              <a:t>earlier</a:t>
            </a:r>
            <a:r>
              <a:rPr lang="en-US" sz="1400" spc="256" dirty="0">
                <a:latin typeface="+mj-lt"/>
                <a:ea typeface="+mj-ea"/>
                <a:cs typeface="+mj-cs"/>
              </a:rPr>
              <a:t> </a:t>
            </a:r>
            <a:r>
              <a:rPr lang="en-US" sz="1400" spc="-9" dirty="0">
                <a:latin typeface="+mj-lt"/>
                <a:ea typeface="+mj-ea"/>
                <a:cs typeface="+mj-cs"/>
              </a:rPr>
              <a:t>systems</a:t>
            </a:r>
            <a:r>
              <a:rPr lang="en-US" sz="1400" spc="247" dirty="0">
                <a:latin typeface="+mj-lt"/>
                <a:ea typeface="+mj-ea"/>
                <a:cs typeface="+mj-cs"/>
              </a:rPr>
              <a:t> </a:t>
            </a:r>
            <a:r>
              <a:rPr lang="en-US" sz="1400" spc="-4" dirty="0">
                <a:latin typeface="+mj-lt"/>
                <a:ea typeface="+mj-ea"/>
                <a:cs typeface="+mj-cs"/>
              </a:rPr>
              <a:t>rely </a:t>
            </a:r>
            <a:r>
              <a:rPr lang="en-US" sz="1400" spc="9" dirty="0">
                <a:latin typeface="+mj-lt"/>
                <a:ea typeface="+mj-ea"/>
                <a:cs typeface="+mj-cs"/>
              </a:rPr>
              <a:t>on </a:t>
            </a:r>
            <a:r>
              <a:rPr lang="en-US" sz="1400" spc="-4" dirty="0">
                <a:latin typeface="+mj-lt"/>
                <a:ea typeface="+mj-ea"/>
                <a:cs typeface="+mj-cs"/>
              </a:rPr>
              <a:t>hardware </a:t>
            </a:r>
            <a:r>
              <a:rPr lang="en-US" sz="1400" spc="-251" dirty="0">
                <a:latin typeface="+mj-lt"/>
                <a:ea typeface="+mj-ea"/>
                <a:cs typeface="+mj-cs"/>
              </a:rPr>
              <a:t> </a:t>
            </a:r>
            <a:r>
              <a:rPr lang="en-US" sz="1400" spc="-9" dirty="0">
                <a:latin typeface="+mj-lt"/>
                <a:ea typeface="+mj-ea"/>
                <a:cs typeface="+mj-cs"/>
              </a:rPr>
              <a:t>and image </a:t>
            </a:r>
            <a:r>
              <a:rPr lang="en-US" sz="1400" spc="-4" dirty="0">
                <a:latin typeface="+mj-lt"/>
                <a:ea typeface="+mj-ea"/>
                <a:cs typeface="+mj-cs"/>
              </a:rPr>
              <a:t>processing </a:t>
            </a:r>
            <a:r>
              <a:rPr lang="en-US" sz="1400" spc="-9" dirty="0">
                <a:latin typeface="+mj-lt"/>
                <a:ea typeface="+mj-ea"/>
                <a:cs typeface="+mj-cs"/>
              </a:rPr>
              <a:t>methods. These </a:t>
            </a:r>
            <a:r>
              <a:rPr lang="en-US" sz="1400" spc="-4" dirty="0">
                <a:latin typeface="+mj-lt"/>
                <a:ea typeface="+mj-ea"/>
                <a:cs typeface="+mj-cs"/>
              </a:rPr>
              <a:t>techniques </a:t>
            </a:r>
            <a:r>
              <a:rPr lang="en-US" sz="1400" dirty="0">
                <a:latin typeface="+mj-lt"/>
                <a:ea typeface="+mj-ea"/>
                <a:cs typeface="+mj-cs"/>
              </a:rPr>
              <a:t>are </a:t>
            </a:r>
            <a:r>
              <a:rPr lang="en-US" sz="1400" spc="-12" dirty="0">
                <a:latin typeface="+mj-lt"/>
                <a:ea typeface="+mj-ea"/>
                <a:cs typeface="+mj-cs"/>
              </a:rPr>
              <a:t>less </a:t>
            </a:r>
            <a:r>
              <a:rPr lang="en-US" sz="1400" spc="-4" dirty="0">
                <a:latin typeface="+mj-lt"/>
                <a:ea typeface="+mj-ea"/>
                <a:cs typeface="+mj-cs"/>
              </a:rPr>
              <a:t>effective and </a:t>
            </a:r>
            <a:r>
              <a:rPr lang="en-US" sz="1400" spc="4" dirty="0">
                <a:latin typeface="+mj-lt"/>
                <a:ea typeface="+mj-ea"/>
                <a:cs typeface="+mj-cs"/>
              </a:rPr>
              <a:t>take </a:t>
            </a:r>
            <a:r>
              <a:rPr lang="en-US" sz="1400" spc="-9" dirty="0">
                <a:latin typeface="+mj-lt"/>
                <a:ea typeface="+mj-ea"/>
                <a:cs typeface="+mj-cs"/>
              </a:rPr>
              <a:t>more effort </a:t>
            </a:r>
            <a:r>
              <a:rPr lang="en-US" sz="1400" dirty="0">
                <a:latin typeface="+mj-lt"/>
                <a:ea typeface="+mj-ea"/>
                <a:cs typeface="+mj-cs"/>
              </a:rPr>
              <a:t>to </a:t>
            </a:r>
            <a:r>
              <a:rPr lang="en-US" sz="1400" spc="-18" dirty="0">
                <a:latin typeface="+mj-lt"/>
                <a:ea typeface="+mj-ea"/>
                <a:cs typeface="+mj-cs"/>
              </a:rPr>
              <a:t>find </a:t>
            </a:r>
            <a:r>
              <a:rPr lang="en-US" sz="1400" spc="-12" dirty="0">
                <a:latin typeface="+mj-lt"/>
                <a:ea typeface="+mj-ea"/>
                <a:cs typeface="+mj-cs"/>
              </a:rPr>
              <a:t> </a:t>
            </a:r>
            <a:r>
              <a:rPr lang="en-US" sz="1400" spc="-9" dirty="0">
                <a:latin typeface="+mj-lt"/>
                <a:ea typeface="+mj-ea"/>
                <a:cs typeface="+mj-cs"/>
              </a:rPr>
              <a:t>fake</a:t>
            </a:r>
            <a:r>
              <a:rPr lang="en-US" sz="1400" spc="247" dirty="0">
                <a:latin typeface="+mj-lt"/>
                <a:ea typeface="+mj-ea"/>
                <a:cs typeface="+mj-cs"/>
              </a:rPr>
              <a:t> </a:t>
            </a:r>
            <a:r>
              <a:rPr lang="en-US" sz="1400" spc="-12" dirty="0">
                <a:latin typeface="+mj-lt"/>
                <a:ea typeface="+mj-ea"/>
                <a:cs typeface="+mj-cs"/>
              </a:rPr>
              <a:t>money.</a:t>
            </a:r>
            <a:r>
              <a:rPr lang="en-US" sz="1400" spc="238" dirty="0">
                <a:latin typeface="+mj-lt"/>
                <a:ea typeface="+mj-ea"/>
                <a:cs typeface="+mj-cs"/>
              </a:rPr>
              <a:t> </a:t>
            </a:r>
            <a:r>
              <a:rPr lang="en-US" sz="1400" dirty="0">
                <a:latin typeface="+mj-lt"/>
                <a:ea typeface="+mj-ea"/>
                <a:cs typeface="+mj-cs"/>
              </a:rPr>
              <a:t>To </a:t>
            </a:r>
            <a:r>
              <a:rPr lang="en-US" sz="1400" spc="-4" dirty="0">
                <a:latin typeface="+mj-lt"/>
                <a:ea typeface="+mj-ea"/>
                <a:cs typeface="+mj-cs"/>
              </a:rPr>
              <a:t>overcome </a:t>
            </a:r>
            <a:r>
              <a:rPr lang="en-US" sz="1400" dirty="0">
                <a:latin typeface="+mj-lt"/>
                <a:ea typeface="+mj-ea"/>
                <a:cs typeface="+mj-cs"/>
              </a:rPr>
              <a:t>the </a:t>
            </a:r>
            <a:r>
              <a:rPr lang="en-US" sz="1400" spc="-4" dirty="0">
                <a:latin typeface="+mj-lt"/>
                <a:ea typeface="+mj-ea"/>
                <a:cs typeface="+mj-cs"/>
              </a:rPr>
              <a:t>above problem,</a:t>
            </a:r>
            <a:r>
              <a:rPr lang="en-US" sz="1400" spc="256" dirty="0">
                <a:latin typeface="+mj-lt"/>
                <a:ea typeface="+mj-ea"/>
                <a:cs typeface="+mj-cs"/>
              </a:rPr>
              <a:t> </a:t>
            </a:r>
            <a:r>
              <a:rPr lang="en-US" sz="1400" spc="-4" dirty="0">
                <a:latin typeface="+mj-lt"/>
                <a:ea typeface="+mj-ea"/>
                <a:cs typeface="+mj-cs"/>
              </a:rPr>
              <a:t>we have </a:t>
            </a:r>
            <a:r>
              <a:rPr lang="en-US" sz="1400" dirty="0">
                <a:latin typeface="+mj-lt"/>
                <a:ea typeface="+mj-ea"/>
                <a:cs typeface="+mj-cs"/>
              </a:rPr>
              <a:t>proposed the </a:t>
            </a:r>
            <a:r>
              <a:rPr lang="en-US" sz="1400" spc="-4" dirty="0">
                <a:latin typeface="+mj-lt"/>
                <a:ea typeface="+mj-ea"/>
                <a:cs typeface="+mj-cs"/>
              </a:rPr>
              <a:t>Identification </a:t>
            </a:r>
            <a:r>
              <a:rPr lang="en-US" sz="1400" spc="9" dirty="0">
                <a:latin typeface="+mj-lt"/>
                <a:ea typeface="+mj-ea"/>
                <a:cs typeface="+mj-cs"/>
              </a:rPr>
              <a:t>of </a:t>
            </a:r>
            <a:r>
              <a:rPr lang="en-US" sz="1400" spc="-4" dirty="0">
                <a:latin typeface="+mj-lt"/>
                <a:ea typeface="+mj-ea"/>
                <a:cs typeface="+mj-cs"/>
              </a:rPr>
              <a:t>Fake </a:t>
            </a:r>
            <a:r>
              <a:rPr lang="en-US" sz="1400" dirty="0">
                <a:latin typeface="+mj-lt"/>
                <a:ea typeface="+mj-ea"/>
                <a:cs typeface="+mj-cs"/>
              </a:rPr>
              <a:t> </a:t>
            </a:r>
            <a:r>
              <a:rPr lang="en-US" sz="1400" spc="-4" dirty="0">
                <a:latin typeface="+mj-lt"/>
                <a:ea typeface="+mj-ea"/>
                <a:cs typeface="+mj-cs"/>
              </a:rPr>
              <a:t>Indian </a:t>
            </a:r>
            <a:r>
              <a:rPr lang="en-US" sz="1400" dirty="0">
                <a:latin typeface="+mj-lt"/>
                <a:ea typeface="+mj-ea"/>
                <a:cs typeface="+mj-cs"/>
              </a:rPr>
              <a:t>Currency using </a:t>
            </a:r>
            <a:r>
              <a:rPr lang="en-US" sz="1400" dirty="0" err="1">
                <a:latin typeface="+mj-lt"/>
                <a:ea typeface="+mj-ea"/>
                <a:cs typeface="+mj-cs"/>
              </a:rPr>
              <a:t>Xception</a:t>
            </a:r>
            <a:r>
              <a:rPr lang="en-US" sz="1400" dirty="0">
                <a:latin typeface="+mj-lt"/>
                <a:ea typeface="+mj-ea"/>
                <a:cs typeface="+mj-cs"/>
              </a:rPr>
              <a:t> </a:t>
            </a:r>
            <a:r>
              <a:rPr lang="en-US" sz="1400" spc="-4" dirty="0">
                <a:latin typeface="+mj-lt"/>
                <a:ea typeface="+mj-ea"/>
                <a:cs typeface="+mj-cs"/>
              </a:rPr>
              <a:t>Architecture. Through analysis </a:t>
            </a:r>
            <a:r>
              <a:rPr lang="en-US" sz="1400" spc="18" dirty="0">
                <a:latin typeface="+mj-lt"/>
                <a:ea typeface="+mj-ea"/>
                <a:cs typeface="+mj-cs"/>
              </a:rPr>
              <a:t>of </a:t>
            </a:r>
            <a:r>
              <a:rPr lang="en-US" sz="1400" dirty="0">
                <a:latin typeface="+mj-lt"/>
                <a:ea typeface="+mj-ea"/>
                <a:cs typeface="+mj-cs"/>
              </a:rPr>
              <a:t>the </a:t>
            </a:r>
            <a:r>
              <a:rPr lang="en-US" sz="1400" spc="-4" dirty="0">
                <a:latin typeface="+mj-lt"/>
                <a:ea typeface="+mj-ea"/>
                <a:cs typeface="+mj-cs"/>
              </a:rPr>
              <a:t>currency images, </a:t>
            </a:r>
            <a:r>
              <a:rPr lang="en-US" sz="1400" spc="4" dirty="0">
                <a:latin typeface="+mj-lt"/>
                <a:ea typeface="+mj-ea"/>
                <a:cs typeface="+mj-cs"/>
              </a:rPr>
              <a:t>our </a:t>
            </a:r>
            <a:r>
              <a:rPr lang="en-US" sz="1400" spc="9" dirty="0">
                <a:latin typeface="+mj-lt"/>
                <a:ea typeface="+mj-ea"/>
                <a:cs typeface="+mj-cs"/>
              </a:rPr>
              <a:t> </a:t>
            </a:r>
            <a:r>
              <a:rPr lang="en-US" sz="1400" spc="-4" dirty="0">
                <a:latin typeface="+mj-lt"/>
                <a:ea typeface="+mj-ea"/>
                <a:cs typeface="+mj-cs"/>
              </a:rPr>
              <a:t>technique </a:t>
            </a:r>
            <a:r>
              <a:rPr lang="en-US" sz="1400" spc="4" dirty="0">
                <a:latin typeface="+mj-lt"/>
                <a:ea typeface="+mj-ea"/>
                <a:cs typeface="+mj-cs"/>
              </a:rPr>
              <a:t>detects </a:t>
            </a:r>
            <a:r>
              <a:rPr lang="en-US" sz="1400" spc="-9" dirty="0">
                <a:latin typeface="+mj-lt"/>
                <a:ea typeface="+mj-ea"/>
                <a:cs typeface="+mj-cs"/>
              </a:rPr>
              <a:t>counterfeit </a:t>
            </a:r>
            <a:r>
              <a:rPr lang="en-US" sz="1400" spc="-12" dirty="0">
                <a:latin typeface="+mj-lt"/>
                <a:ea typeface="+mj-ea"/>
                <a:cs typeface="+mj-cs"/>
              </a:rPr>
              <a:t>money. </a:t>
            </a:r>
            <a:r>
              <a:rPr lang="en-US" sz="1400" spc="-4" dirty="0">
                <a:latin typeface="+mj-lt"/>
                <a:ea typeface="+mj-ea"/>
                <a:cs typeface="+mj-cs"/>
              </a:rPr>
              <a:t>Indian </a:t>
            </a:r>
            <a:r>
              <a:rPr lang="en-US" sz="1400" dirty="0">
                <a:latin typeface="+mj-lt"/>
                <a:ea typeface="+mj-ea"/>
                <a:cs typeface="+mj-cs"/>
              </a:rPr>
              <a:t>currency </a:t>
            </a:r>
            <a:r>
              <a:rPr lang="en-US" sz="1400" spc="4" dirty="0">
                <a:latin typeface="+mj-lt"/>
                <a:ea typeface="+mj-ea"/>
                <a:cs typeface="+mj-cs"/>
              </a:rPr>
              <a:t>data </a:t>
            </a:r>
            <a:r>
              <a:rPr lang="en-US" sz="1400" dirty="0">
                <a:latin typeface="+mj-lt"/>
                <a:ea typeface="+mj-ea"/>
                <a:cs typeface="+mj-cs"/>
              </a:rPr>
              <a:t>sets </a:t>
            </a:r>
            <a:r>
              <a:rPr lang="en-US" sz="1400" spc="-9" dirty="0">
                <a:latin typeface="+mj-lt"/>
                <a:ea typeface="+mj-ea"/>
                <a:cs typeface="+mj-cs"/>
              </a:rPr>
              <a:t>for </a:t>
            </a:r>
            <a:r>
              <a:rPr lang="en-US" sz="1400" dirty="0">
                <a:latin typeface="+mj-lt"/>
                <a:ea typeface="+mj-ea"/>
                <a:cs typeface="+mj-cs"/>
              </a:rPr>
              <a:t>the 2000 </a:t>
            </a:r>
            <a:r>
              <a:rPr lang="en-US" sz="1400" spc="-9" dirty="0">
                <a:latin typeface="+mj-lt"/>
                <a:ea typeface="+mj-ea"/>
                <a:cs typeface="+mj-cs"/>
              </a:rPr>
              <a:t>and </a:t>
            </a:r>
            <a:r>
              <a:rPr lang="en-US" sz="1400" dirty="0">
                <a:latin typeface="+mj-lt"/>
                <a:ea typeface="+mj-ea"/>
                <a:cs typeface="+mj-cs"/>
              </a:rPr>
              <a:t>500 rupee notes </a:t>
            </a:r>
            <a:r>
              <a:rPr lang="en-US" sz="1400" spc="4" dirty="0">
                <a:latin typeface="+mj-lt"/>
                <a:ea typeface="+mj-ea"/>
                <a:cs typeface="+mj-cs"/>
              </a:rPr>
              <a:t> </a:t>
            </a:r>
            <a:r>
              <a:rPr lang="en-US" sz="1400" dirty="0">
                <a:latin typeface="+mj-lt"/>
                <a:ea typeface="+mj-ea"/>
                <a:cs typeface="+mj-cs"/>
              </a:rPr>
              <a:t>are </a:t>
            </a:r>
            <a:r>
              <a:rPr lang="en-US" sz="1400" spc="-4" dirty="0">
                <a:latin typeface="+mj-lt"/>
                <a:ea typeface="+mj-ea"/>
                <a:cs typeface="+mj-cs"/>
              </a:rPr>
              <a:t>used </a:t>
            </a:r>
            <a:r>
              <a:rPr lang="en-US" sz="1400" dirty="0">
                <a:latin typeface="+mj-lt"/>
                <a:ea typeface="+mj-ea"/>
                <a:cs typeface="+mj-cs"/>
              </a:rPr>
              <a:t>to train the </a:t>
            </a:r>
            <a:r>
              <a:rPr lang="en-US" sz="1400" dirty="0" err="1">
                <a:latin typeface="+mj-lt"/>
                <a:ea typeface="+mj-ea"/>
                <a:cs typeface="+mj-cs"/>
              </a:rPr>
              <a:t>Xception</a:t>
            </a:r>
            <a:r>
              <a:rPr lang="en-US" sz="1400" dirty="0">
                <a:latin typeface="+mj-lt"/>
                <a:ea typeface="+mj-ea"/>
                <a:cs typeface="+mj-cs"/>
              </a:rPr>
              <a:t> </a:t>
            </a:r>
            <a:r>
              <a:rPr lang="en-US" sz="1400" spc="-4" dirty="0">
                <a:latin typeface="+mj-lt"/>
                <a:ea typeface="+mj-ea"/>
                <a:cs typeface="+mj-cs"/>
              </a:rPr>
              <a:t>Architecture </a:t>
            </a:r>
            <a:r>
              <a:rPr lang="en-US" sz="1400" dirty="0">
                <a:latin typeface="+mj-lt"/>
                <a:ea typeface="+mj-ea"/>
                <a:cs typeface="+mj-cs"/>
              </a:rPr>
              <a:t>to </a:t>
            </a:r>
            <a:r>
              <a:rPr lang="en-US" sz="1400" spc="-9" dirty="0">
                <a:latin typeface="+mj-lt"/>
                <a:ea typeface="+mj-ea"/>
                <a:cs typeface="+mj-cs"/>
              </a:rPr>
              <a:t>learn </a:t>
            </a:r>
            <a:r>
              <a:rPr lang="en-US" sz="1400" dirty="0">
                <a:latin typeface="+mj-lt"/>
                <a:ea typeface="+mj-ea"/>
                <a:cs typeface="+mj-cs"/>
              </a:rPr>
              <a:t>the feature </a:t>
            </a:r>
            <a:r>
              <a:rPr lang="en-US" sz="1400" spc="-18" dirty="0">
                <a:latin typeface="+mj-lt"/>
                <a:ea typeface="+mj-ea"/>
                <a:cs typeface="+mj-cs"/>
              </a:rPr>
              <a:t>map </a:t>
            </a:r>
            <a:r>
              <a:rPr lang="en-US" sz="1400" spc="9" dirty="0">
                <a:latin typeface="+mj-lt"/>
                <a:ea typeface="+mj-ea"/>
                <a:cs typeface="+mj-cs"/>
              </a:rPr>
              <a:t>of </a:t>
            </a:r>
            <a:r>
              <a:rPr lang="en-US" sz="1400" dirty="0">
                <a:latin typeface="+mj-lt"/>
                <a:ea typeface="+mj-ea"/>
                <a:cs typeface="+mj-cs"/>
              </a:rPr>
              <a:t>the </a:t>
            </a:r>
            <a:r>
              <a:rPr lang="en-US" sz="1400" spc="-4" dirty="0">
                <a:latin typeface="+mj-lt"/>
                <a:ea typeface="+mj-ea"/>
                <a:cs typeface="+mj-cs"/>
              </a:rPr>
              <a:t>respective currencies. </a:t>
            </a:r>
            <a:r>
              <a:rPr lang="en-US" sz="1400" dirty="0">
                <a:latin typeface="+mj-lt"/>
                <a:ea typeface="+mj-ea"/>
                <a:cs typeface="+mj-cs"/>
              </a:rPr>
              <a:t> </a:t>
            </a:r>
            <a:r>
              <a:rPr lang="en-US" sz="1400" spc="-9" dirty="0">
                <a:latin typeface="+mj-lt"/>
                <a:ea typeface="+mj-ea"/>
                <a:cs typeface="+mj-cs"/>
              </a:rPr>
              <a:t>The </a:t>
            </a:r>
            <a:r>
              <a:rPr lang="en-US" sz="1400" dirty="0">
                <a:latin typeface="+mj-lt"/>
                <a:ea typeface="+mj-ea"/>
                <a:cs typeface="+mj-cs"/>
              </a:rPr>
              <a:t>network </a:t>
            </a:r>
            <a:r>
              <a:rPr lang="en-US" sz="1400" spc="-26" dirty="0">
                <a:latin typeface="+mj-lt"/>
                <a:ea typeface="+mj-ea"/>
                <a:cs typeface="+mj-cs"/>
              </a:rPr>
              <a:t>is </a:t>
            </a:r>
            <a:r>
              <a:rPr lang="en-US" sz="1400" spc="-4" dirty="0">
                <a:latin typeface="+mj-lt"/>
                <a:ea typeface="+mj-ea"/>
                <a:cs typeface="+mj-cs"/>
              </a:rPr>
              <a:t>prepared </a:t>
            </a:r>
            <a:r>
              <a:rPr lang="en-US" sz="1400" dirty="0">
                <a:latin typeface="+mj-lt"/>
                <a:ea typeface="+mj-ea"/>
                <a:cs typeface="+mj-cs"/>
              </a:rPr>
              <a:t>to </a:t>
            </a:r>
            <a:r>
              <a:rPr lang="en-US" sz="1400" spc="-9" dirty="0">
                <a:latin typeface="+mj-lt"/>
                <a:ea typeface="+mj-ea"/>
                <a:cs typeface="+mj-cs"/>
              </a:rPr>
              <a:t>recognize fraudulent </a:t>
            </a:r>
            <a:r>
              <a:rPr lang="en-US" sz="1400" spc="-4" dirty="0">
                <a:latin typeface="+mj-lt"/>
                <a:ea typeface="+mj-ea"/>
                <a:cs typeface="+mj-cs"/>
              </a:rPr>
              <a:t>currencies </a:t>
            </a:r>
            <a:r>
              <a:rPr lang="en-US" sz="1400" spc="-12" dirty="0">
                <a:latin typeface="+mj-lt"/>
                <a:ea typeface="+mj-ea"/>
                <a:cs typeface="+mj-cs"/>
              </a:rPr>
              <a:t>in </a:t>
            </a:r>
            <a:r>
              <a:rPr lang="en-US" sz="1400" dirty="0">
                <a:latin typeface="+mj-lt"/>
                <a:ea typeface="+mj-ea"/>
                <a:cs typeface="+mj-cs"/>
              </a:rPr>
              <a:t>real </a:t>
            </a:r>
            <a:r>
              <a:rPr lang="en-US" sz="1400" spc="-9" dirty="0">
                <a:latin typeface="+mj-lt"/>
                <a:ea typeface="+mj-ea"/>
                <a:cs typeface="+mj-cs"/>
              </a:rPr>
              <a:t>time </a:t>
            </a:r>
            <a:r>
              <a:rPr lang="en-US" sz="1400" spc="-4" dirty="0">
                <a:latin typeface="+mj-lt"/>
                <a:ea typeface="+mj-ea"/>
                <a:cs typeface="+mj-cs"/>
              </a:rPr>
              <a:t>after </a:t>
            </a:r>
            <a:r>
              <a:rPr lang="en-US" sz="1400" dirty="0">
                <a:latin typeface="+mj-lt"/>
                <a:ea typeface="+mj-ea"/>
                <a:cs typeface="+mj-cs"/>
              </a:rPr>
              <a:t>the </a:t>
            </a:r>
            <a:r>
              <a:rPr lang="en-US" sz="1400" spc="-4" dirty="0">
                <a:latin typeface="+mj-lt"/>
                <a:ea typeface="+mj-ea"/>
                <a:cs typeface="+mj-cs"/>
              </a:rPr>
              <a:t>feature </a:t>
            </a:r>
            <a:r>
              <a:rPr lang="en-US" sz="1400" spc="-18" dirty="0">
                <a:latin typeface="+mj-lt"/>
                <a:ea typeface="+mj-ea"/>
                <a:cs typeface="+mj-cs"/>
              </a:rPr>
              <a:t>map </a:t>
            </a:r>
            <a:r>
              <a:rPr lang="en-US" sz="1400" spc="-4" dirty="0">
                <a:latin typeface="+mj-lt"/>
                <a:ea typeface="+mj-ea"/>
                <a:cs typeface="+mj-cs"/>
              </a:rPr>
              <a:t>has </a:t>
            </a:r>
            <a:r>
              <a:rPr lang="en-US" sz="1400" dirty="0">
                <a:latin typeface="+mj-lt"/>
                <a:ea typeface="+mj-ea"/>
                <a:cs typeface="+mj-cs"/>
              </a:rPr>
              <a:t> </a:t>
            </a:r>
            <a:r>
              <a:rPr lang="en-US" sz="1400" spc="-4" dirty="0">
                <a:latin typeface="+mj-lt"/>
                <a:ea typeface="+mj-ea"/>
                <a:cs typeface="+mj-cs"/>
              </a:rPr>
              <a:t>been learned. </a:t>
            </a:r>
            <a:r>
              <a:rPr lang="en-US" sz="1400" spc="-9" dirty="0">
                <a:latin typeface="+mj-lt"/>
                <a:ea typeface="+mj-ea"/>
                <a:cs typeface="+mj-cs"/>
              </a:rPr>
              <a:t>The </a:t>
            </a:r>
            <a:r>
              <a:rPr lang="en-US" sz="1400" spc="-4" dirty="0">
                <a:latin typeface="+mj-lt"/>
                <a:ea typeface="+mj-ea"/>
                <a:cs typeface="+mj-cs"/>
              </a:rPr>
              <a:t>suggested </a:t>
            </a:r>
            <a:r>
              <a:rPr lang="en-US" sz="1400" spc="-9" dirty="0">
                <a:latin typeface="+mj-lt"/>
                <a:ea typeface="+mj-ea"/>
                <a:cs typeface="+mj-cs"/>
              </a:rPr>
              <a:t>method </a:t>
            </a:r>
            <a:r>
              <a:rPr lang="en-US" sz="1400" dirty="0">
                <a:latin typeface="+mj-lt"/>
                <a:ea typeface="+mj-ea"/>
                <a:cs typeface="+mj-cs"/>
              </a:rPr>
              <a:t>takes </a:t>
            </a:r>
            <a:r>
              <a:rPr lang="en-US" sz="1400" spc="-12" dirty="0">
                <a:latin typeface="+mj-lt"/>
                <a:ea typeface="+mj-ea"/>
                <a:cs typeface="+mj-cs"/>
              </a:rPr>
              <a:t>less </a:t>
            </a:r>
            <a:r>
              <a:rPr lang="en-US" sz="1400" dirty="0">
                <a:latin typeface="+mj-lt"/>
                <a:ea typeface="+mj-ea"/>
                <a:cs typeface="+mj-cs"/>
              </a:rPr>
              <a:t>time and </a:t>
            </a:r>
            <a:r>
              <a:rPr lang="en-US" sz="1400" spc="-4" dirty="0">
                <a:latin typeface="+mj-lt"/>
                <a:ea typeface="+mj-ea"/>
                <a:cs typeface="+mj-cs"/>
              </a:rPr>
              <a:t>effectively </a:t>
            </a:r>
            <a:r>
              <a:rPr lang="en-US" sz="1400" spc="4" dirty="0">
                <a:latin typeface="+mj-lt"/>
                <a:ea typeface="+mj-ea"/>
                <a:cs typeface="+mj-cs"/>
              </a:rPr>
              <a:t>detects </a:t>
            </a:r>
            <a:r>
              <a:rPr lang="en-US" sz="1400" spc="-9" dirty="0">
                <a:latin typeface="+mj-lt"/>
                <a:ea typeface="+mj-ea"/>
                <a:cs typeface="+mj-cs"/>
              </a:rPr>
              <a:t>forgeries </a:t>
            </a:r>
            <a:r>
              <a:rPr lang="en-US" sz="1400" spc="9" dirty="0">
                <a:latin typeface="+mj-lt"/>
                <a:ea typeface="+mj-ea"/>
                <a:cs typeface="+mj-cs"/>
              </a:rPr>
              <a:t>of </a:t>
            </a:r>
            <a:r>
              <a:rPr lang="en-US" sz="1400" dirty="0">
                <a:latin typeface="+mj-lt"/>
                <a:ea typeface="+mj-ea"/>
                <a:cs typeface="+mj-cs"/>
              </a:rPr>
              <a:t>the 2000 </a:t>
            </a:r>
            <a:r>
              <a:rPr lang="en-US" sz="1400" spc="4" dirty="0">
                <a:latin typeface="+mj-lt"/>
                <a:ea typeface="+mj-ea"/>
                <a:cs typeface="+mj-cs"/>
              </a:rPr>
              <a:t> </a:t>
            </a:r>
            <a:r>
              <a:rPr lang="en-US" sz="1400" spc="-9" dirty="0">
                <a:latin typeface="+mj-lt"/>
                <a:ea typeface="+mj-ea"/>
                <a:cs typeface="+mj-cs"/>
              </a:rPr>
              <a:t>and</a:t>
            </a:r>
            <a:r>
              <a:rPr lang="en-US" sz="1400" spc="-4" dirty="0">
                <a:latin typeface="+mj-lt"/>
                <a:ea typeface="+mj-ea"/>
                <a:cs typeface="+mj-cs"/>
              </a:rPr>
              <a:t> </a:t>
            </a:r>
            <a:r>
              <a:rPr lang="en-US" sz="1400" dirty="0">
                <a:latin typeface="+mj-lt"/>
                <a:ea typeface="+mj-ea"/>
                <a:cs typeface="+mj-cs"/>
              </a:rPr>
              <a:t>500</a:t>
            </a:r>
            <a:r>
              <a:rPr lang="en-US" sz="1400" spc="4" dirty="0">
                <a:latin typeface="+mj-lt"/>
                <a:ea typeface="+mj-ea"/>
                <a:cs typeface="+mj-cs"/>
              </a:rPr>
              <a:t> </a:t>
            </a:r>
            <a:r>
              <a:rPr lang="en-US" sz="1400" spc="-9" dirty="0">
                <a:latin typeface="+mj-lt"/>
                <a:ea typeface="+mj-ea"/>
                <a:cs typeface="+mj-cs"/>
              </a:rPr>
              <a:t>currencies.</a:t>
            </a:r>
            <a:r>
              <a:rPr lang="en-US" sz="1400" spc="-4" dirty="0">
                <a:latin typeface="+mj-lt"/>
                <a:ea typeface="+mj-ea"/>
                <a:cs typeface="+mj-cs"/>
              </a:rPr>
              <a:t> </a:t>
            </a:r>
            <a:r>
              <a:rPr lang="en-US" sz="1400" spc="-9" dirty="0">
                <a:latin typeface="+mj-lt"/>
                <a:ea typeface="+mj-ea"/>
                <a:cs typeface="+mj-cs"/>
              </a:rPr>
              <a:t>The</a:t>
            </a:r>
            <a:r>
              <a:rPr lang="en-US" sz="1400" spc="-4" dirty="0">
                <a:latin typeface="+mj-lt"/>
                <a:ea typeface="+mj-ea"/>
                <a:cs typeface="+mj-cs"/>
              </a:rPr>
              <a:t> training</a:t>
            </a:r>
            <a:r>
              <a:rPr lang="en-US" sz="1400" dirty="0">
                <a:latin typeface="+mj-lt"/>
                <a:ea typeface="+mj-ea"/>
                <a:cs typeface="+mj-cs"/>
              </a:rPr>
              <a:t> accuracy</a:t>
            </a:r>
            <a:r>
              <a:rPr lang="en-US" sz="1400" spc="4" dirty="0">
                <a:latin typeface="+mj-lt"/>
                <a:ea typeface="+mj-ea"/>
                <a:cs typeface="+mj-cs"/>
              </a:rPr>
              <a:t> </a:t>
            </a:r>
            <a:r>
              <a:rPr lang="en-US" sz="1400" spc="9" dirty="0">
                <a:latin typeface="+mj-lt"/>
                <a:ea typeface="+mj-ea"/>
                <a:cs typeface="+mj-cs"/>
              </a:rPr>
              <a:t>of</a:t>
            </a:r>
            <a:r>
              <a:rPr lang="en-US" sz="1400" spc="12" dirty="0">
                <a:latin typeface="+mj-lt"/>
                <a:ea typeface="+mj-ea"/>
                <a:cs typeface="+mj-cs"/>
              </a:rPr>
              <a:t> </a:t>
            </a:r>
            <a:r>
              <a:rPr lang="en-US" sz="1400" spc="4" dirty="0">
                <a:latin typeface="+mj-lt"/>
                <a:ea typeface="+mj-ea"/>
                <a:cs typeface="+mj-cs"/>
              </a:rPr>
              <a:t>our</a:t>
            </a:r>
            <a:r>
              <a:rPr lang="en-US" sz="1400" spc="9" dirty="0">
                <a:latin typeface="+mj-lt"/>
                <a:ea typeface="+mj-ea"/>
                <a:cs typeface="+mj-cs"/>
              </a:rPr>
              <a:t> </a:t>
            </a:r>
            <a:r>
              <a:rPr lang="en-US" sz="1400" spc="-4" dirty="0">
                <a:latin typeface="+mj-lt"/>
                <a:ea typeface="+mj-ea"/>
                <a:cs typeface="+mj-cs"/>
              </a:rPr>
              <a:t>suggested</a:t>
            </a:r>
            <a:r>
              <a:rPr lang="en-US" sz="1400" dirty="0">
                <a:latin typeface="+mj-lt"/>
                <a:ea typeface="+mj-ea"/>
                <a:cs typeface="+mj-cs"/>
              </a:rPr>
              <a:t> </a:t>
            </a:r>
            <a:r>
              <a:rPr lang="en-US" sz="1400" spc="-4" dirty="0">
                <a:latin typeface="+mj-lt"/>
                <a:ea typeface="+mj-ea"/>
                <a:cs typeface="+mj-cs"/>
              </a:rPr>
              <a:t>model</a:t>
            </a:r>
            <a:r>
              <a:rPr lang="en-US" sz="1400" dirty="0">
                <a:latin typeface="+mj-lt"/>
                <a:ea typeface="+mj-ea"/>
                <a:cs typeface="+mj-cs"/>
              </a:rPr>
              <a:t> </a:t>
            </a:r>
            <a:r>
              <a:rPr lang="en-US" sz="1400" spc="-4" dirty="0">
                <a:latin typeface="+mj-lt"/>
                <a:ea typeface="+mj-ea"/>
                <a:cs typeface="+mj-cs"/>
              </a:rPr>
              <a:t>was</a:t>
            </a:r>
            <a:r>
              <a:rPr lang="en-US" sz="1400" dirty="0">
                <a:latin typeface="+mj-lt"/>
                <a:ea typeface="+mj-ea"/>
                <a:cs typeface="+mj-cs"/>
              </a:rPr>
              <a:t> 93.34%,</a:t>
            </a:r>
            <a:r>
              <a:rPr lang="en-US" sz="1400" spc="265" dirty="0">
                <a:latin typeface="+mj-lt"/>
                <a:ea typeface="+mj-ea"/>
                <a:cs typeface="+mj-cs"/>
              </a:rPr>
              <a:t> </a:t>
            </a:r>
            <a:r>
              <a:rPr lang="en-US" sz="1400" spc="-9" dirty="0">
                <a:latin typeface="+mj-lt"/>
                <a:ea typeface="+mj-ea"/>
                <a:cs typeface="+mj-cs"/>
              </a:rPr>
              <a:t>and</a:t>
            </a:r>
            <a:r>
              <a:rPr lang="en-US" sz="1400" spc="247" dirty="0">
                <a:latin typeface="+mj-lt"/>
                <a:ea typeface="+mj-ea"/>
                <a:cs typeface="+mj-cs"/>
              </a:rPr>
              <a:t> </a:t>
            </a:r>
            <a:r>
              <a:rPr lang="en-US" sz="1400" dirty="0">
                <a:latin typeface="+mj-lt"/>
                <a:ea typeface="+mj-ea"/>
                <a:cs typeface="+mj-cs"/>
              </a:rPr>
              <a:t>the </a:t>
            </a:r>
            <a:r>
              <a:rPr lang="en-US" sz="1400" spc="4" dirty="0">
                <a:latin typeface="+mj-lt"/>
                <a:ea typeface="+mj-ea"/>
                <a:cs typeface="+mj-cs"/>
              </a:rPr>
              <a:t> </a:t>
            </a:r>
            <a:r>
              <a:rPr lang="en-US" sz="1400" spc="-4" dirty="0">
                <a:latin typeface="+mj-lt"/>
                <a:ea typeface="+mj-ea"/>
                <a:cs typeface="+mj-cs"/>
              </a:rPr>
              <a:t>validation</a:t>
            </a:r>
            <a:r>
              <a:rPr lang="en-US" sz="1400" spc="-18" dirty="0">
                <a:latin typeface="+mj-lt"/>
                <a:ea typeface="+mj-ea"/>
                <a:cs typeface="+mj-cs"/>
              </a:rPr>
              <a:t> </a:t>
            </a:r>
            <a:r>
              <a:rPr lang="en-US" sz="1400" dirty="0">
                <a:latin typeface="+mj-lt"/>
                <a:ea typeface="+mj-ea"/>
                <a:cs typeface="+mj-cs"/>
              </a:rPr>
              <a:t>accuracy</a:t>
            </a:r>
            <a:r>
              <a:rPr lang="en-US" sz="1400" spc="-12" dirty="0">
                <a:latin typeface="+mj-lt"/>
                <a:ea typeface="+mj-ea"/>
                <a:cs typeface="+mj-cs"/>
              </a:rPr>
              <a:t> </a:t>
            </a:r>
            <a:r>
              <a:rPr lang="en-US" sz="1400" spc="-4" dirty="0">
                <a:latin typeface="+mj-lt"/>
                <a:ea typeface="+mj-ea"/>
                <a:cs typeface="+mj-cs"/>
              </a:rPr>
              <a:t>was</a:t>
            </a:r>
            <a:r>
              <a:rPr lang="en-US" sz="1400" dirty="0">
                <a:latin typeface="+mj-lt"/>
                <a:ea typeface="+mj-ea"/>
                <a:cs typeface="+mj-cs"/>
              </a:rPr>
              <a:t> 97.00%.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713F6C-7114-6DA7-9883-9E782665A09C}"/>
              </a:ext>
            </a:extLst>
          </p:cNvPr>
          <p:cNvSpPr txBox="1"/>
          <p:nvPr/>
        </p:nvSpPr>
        <p:spPr>
          <a:xfrm>
            <a:off x="4682006" y="268309"/>
            <a:ext cx="2441619" cy="8585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907FE5-9C32-C51A-9147-EBE5C757883A}"/>
              </a:ext>
            </a:extLst>
          </p:cNvPr>
          <p:cNvSpPr txBox="1"/>
          <p:nvPr/>
        </p:nvSpPr>
        <p:spPr>
          <a:xfrm>
            <a:off x="9490619" y="6657945"/>
            <a:ext cx="2701381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529"/>
              </a:spcAft>
            </a:pPr>
            <a:r>
              <a:rPr lang="en-US" sz="7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11915" y="606660"/>
            <a:ext cx="1970060" cy="810399"/>
          </a:xfrm>
          <a:prstGeom prst="rect">
            <a:avLst/>
          </a:prstGeom>
        </p:spPr>
        <p:txBody>
          <a:bodyPr vert="horz" wrap="square" lIns="0" tIns="10081" rIns="0" bIns="0" rtlCol="0" anchor="t">
            <a:spAutoFit/>
          </a:bodyPr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79"/>
              </a:spcBef>
            </a:pPr>
            <a:endParaRPr lang="en-GB" sz="1200" b="1" spc="-4">
              <a:latin typeface="Times New Roman"/>
              <a:cs typeface="Times New Roman"/>
            </a:endParaRPr>
          </a:p>
          <a:p>
            <a:pPr>
              <a:spcBef>
                <a:spcPts val="9"/>
              </a:spcBef>
            </a:pPr>
            <a:endParaRPr lang="en-GB" sz="2000" b="1">
              <a:latin typeface="Century Gothic"/>
              <a:cs typeface="Times New Roman"/>
            </a:endParaRPr>
          </a:p>
          <a:p>
            <a:pPr algn="ctr"/>
            <a:r>
              <a:rPr lang="en-GB" sz="2000" b="1" spc="-4">
                <a:latin typeface="Century Gothic"/>
                <a:cs typeface="Times New Roman"/>
              </a:rPr>
              <a:t>SAMPLE CODE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88444" y="1252207"/>
            <a:ext cx="4619429" cy="574240"/>
          </a:xfrm>
          <a:prstGeom prst="rect">
            <a:avLst/>
          </a:prstGeom>
        </p:spPr>
        <p:txBody>
          <a:bodyPr vert="horz" wrap="square" lIns="0" tIns="11201" rIns="0" bIns="0" rtlCol="0" anchor="t">
            <a:spAutoFit/>
          </a:bodyPr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5">
              <a:spcBef>
                <a:spcPts val="88"/>
              </a:spcBef>
            </a:pPr>
            <a:endParaRPr lang="en-GB" sz="1050" b="1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GB" sz="1425">
              <a:latin typeface="Times New Roman"/>
              <a:cs typeface="Times New Roman"/>
            </a:endParaRPr>
          </a:p>
          <a:p>
            <a:pPr marL="10795"/>
            <a:endParaRPr lang="en-GB" sz="1050" b="1" spc="-4">
              <a:latin typeface="Times New Roman"/>
              <a:cs typeface="Times New Roman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875F101-0AF2-CFD1-E759-9F0DAF619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194" y="1638624"/>
            <a:ext cx="7830670" cy="440998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7AA24FB-C4B3-E525-F238-16B78777B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4" y="1682"/>
            <a:ext cx="6508375" cy="3705784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D58F394-CA5D-0165-A807-5BEEE9970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518" y="3427446"/>
            <a:ext cx="6026523" cy="339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488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77358" y="606660"/>
            <a:ext cx="1708968" cy="933509"/>
          </a:xfrm>
          <a:prstGeom prst="rect">
            <a:avLst/>
          </a:prstGeom>
        </p:spPr>
        <p:txBody>
          <a:bodyPr vert="horz" wrap="square" lIns="0" tIns="10081" rIns="0" bIns="0" rtlCol="0" anchor="t">
            <a:spAutoFit/>
          </a:bodyPr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25">
              <a:spcBef>
                <a:spcPts val="79"/>
              </a:spcBef>
            </a:pPr>
            <a:r>
              <a:rPr lang="en-GB" sz="2000" b="1" spc="-4">
                <a:latin typeface="Century Gothic"/>
                <a:cs typeface="Times New Roman"/>
              </a:rPr>
              <a:t>CHAPTER</a:t>
            </a:r>
            <a:r>
              <a:rPr lang="en-GB" sz="2000" b="1" spc="-62">
                <a:latin typeface="Century Gothic"/>
                <a:cs typeface="Times New Roman"/>
              </a:rPr>
              <a:t> </a:t>
            </a:r>
            <a:r>
              <a:rPr lang="en-GB" sz="2000" b="1" spc="-4">
                <a:latin typeface="Century Gothic"/>
                <a:cs typeface="Times New Roman"/>
              </a:rPr>
              <a:t>7</a:t>
            </a:r>
            <a:endParaRPr lang="en-GB" sz="2000" b="1">
              <a:latin typeface="Century Gothic"/>
              <a:cs typeface="Times New Roman"/>
            </a:endParaRPr>
          </a:p>
          <a:p>
            <a:pPr>
              <a:spcBef>
                <a:spcPts val="9"/>
              </a:spcBef>
            </a:pPr>
            <a:endParaRPr lang="en-GB" sz="2000" b="1">
              <a:latin typeface="Century Gothic"/>
              <a:cs typeface="Times New Roman"/>
            </a:endParaRPr>
          </a:p>
          <a:p>
            <a:pPr marL="10795"/>
            <a:r>
              <a:rPr lang="en-GB" sz="2000" b="1" spc="-12">
                <a:latin typeface="Century Gothic"/>
                <a:cs typeface="Times New Roman"/>
              </a:rPr>
              <a:t>S</a:t>
            </a:r>
            <a:r>
              <a:rPr lang="en-GB" sz="2000" b="1" spc="-9">
                <a:latin typeface="Century Gothic"/>
                <a:cs typeface="Times New Roman"/>
              </a:rPr>
              <a:t>NA</a:t>
            </a:r>
            <a:r>
              <a:rPr lang="en-GB" sz="2000" b="1" spc="4">
                <a:latin typeface="Century Gothic"/>
                <a:cs typeface="Times New Roman"/>
              </a:rPr>
              <a:t>P</a:t>
            </a:r>
            <a:r>
              <a:rPr lang="en-GB" sz="2000" b="1" spc="-12">
                <a:latin typeface="Century Gothic"/>
                <a:cs typeface="Times New Roman"/>
              </a:rPr>
              <a:t>S</a:t>
            </a:r>
            <a:r>
              <a:rPr lang="en-GB" sz="2000" b="1" spc="-9">
                <a:latin typeface="Century Gothic"/>
                <a:cs typeface="Times New Roman"/>
              </a:rPr>
              <a:t>H</a:t>
            </a:r>
            <a:r>
              <a:rPr lang="en-GB" sz="2000" b="1" spc="-18">
                <a:latin typeface="Century Gothic"/>
                <a:cs typeface="Times New Roman"/>
              </a:rPr>
              <a:t>O</a:t>
            </a:r>
            <a:r>
              <a:rPr lang="en-GB" sz="2000" b="1" spc="18">
                <a:latin typeface="Century Gothic"/>
                <a:cs typeface="Times New Roman"/>
              </a:rPr>
              <a:t>T</a:t>
            </a:r>
            <a:r>
              <a:rPr lang="en-GB" sz="2000" b="1" spc="-4">
                <a:latin typeface="Century Gothic"/>
                <a:cs typeface="Times New Roman"/>
              </a:rPr>
              <a:t>S</a:t>
            </a:r>
            <a:endParaRPr lang="en-GB" sz="2000" b="1">
              <a:latin typeface="Century Gothic"/>
              <a:cs typeface="Times New Roman"/>
            </a:endParaRPr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69A50D4-FA5D-A82A-A24D-312A9BD36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94" y="2364944"/>
            <a:ext cx="5152464" cy="2934935"/>
          </a:xfrm>
          <a:prstGeom prst="rect">
            <a:avLst/>
          </a:prstGeom>
        </p:spPr>
      </p:pic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EB780C5-45A5-9BE5-A54C-75222D413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753" y="2362895"/>
            <a:ext cx="5197288" cy="293903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ECE02947-0AA4-1DAB-5EE4-86DD4D8A8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82" y="1681"/>
            <a:ext cx="6060141" cy="3425638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0D567200-C173-99E2-4AB2-40C2961C0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635" y="3105710"/>
            <a:ext cx="6642847" cy="375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8130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object 2"/>
          <p:cNvSpPr txBox="1"/>
          <p:nvPr/>
        </p:nvSpPr>
        <p:spPr>
          <a:xfrm>
            <a:off x="180918" y="1678116"/>
            <a:ext cx="4413667" cy="44171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200">
              <a:spcBef>
                <a:spcPct val="0"/>
              </a:spcBef>
              <a:spcAft>
                <a:spcPts val="600"/>
              </a:spcAft>
            </a:pPr>
            <a:endParaRPr lang="en-US" sz="4200" b="0" i="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4200" b="1" i="0" kern="1200">
                <a:solidFill>
                  <a:srgbClr val="FFFFFF"/>
                </a:solidFill>
                <a:latin typeface="Century Gothic"/>
                <a:ea typeface="+mj-ea"/>
                <a:cs typeface="Times New Roman"/>
              </a:rPr>
              <a:t>FUTURE</a:t>
            </a:r>
            <a:r>
              <a:rPr lang="en-US" sz="4200" b="1" i="0" kern="1200" spc="-40">
                <a:solidFill>
                  <a:srgbClr val="FFFFFF"/>
                </a:solidFill>
                <a:latin typeface="Century Gothic"/>
                <a:ea typeface="+mj-ea"/>
                <a:cs typeface="Times New Roman"/>
              </a:rPr>
              <a:t> </a:t>
            </a:r>
            <a:r>
              <a:rPr lang="en-US" sz="4200" b="1" i="0" kern="1200" spc="-4">
                <a:solidFill>
                  <a:srgbClr val="FFFFFF"/>
                </a:solidFill>
                <a:latin typeface="Century Gothic"/>
                <a:ea typeface="+mj-ea"/>
                <a:cs typeface="Times New Roman"/>
              </a:rPr>
              <a:t>ENHANCEMENT</a:t>
            </a:r>
            <a:endParaRPr lang="en-US" sz="4200" b="1" i="0" kern="1200">
              <a:solidFill>
                <a:srgbClr val="FFFFFF"/>
              </a:solidFill>
              <a:latin typeface="Century Gothic"/>
              <a:ea typeface="+mj-ea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04109" y="1645920"/>
            <a:ext cx="5919503" cy="44708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5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spc="-4">
              <a:latin typeface="+mj-lt"/>
              <a:ea typeface="+mj-ea"/>
              <a:cs typeface="+mj-cs"/>
            </a:endParaRPr>
          </a:p>
          <a:p>
            <a:pPr marL="10795" marR="4445" algn="just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1600">
                <a:latin typeface="Century Gothic"/>
                <a:ea typeface="+mj-ea"/>
                <a:cs typeface="Times New Roman"/>
              </a:rPr>
              <a:t>In </a:t>
            </a:r>
            <a:r>
              <a:rPr lang="en-US" sz="1600" spc="-9">
                <a:latin typeface="Century Gothic"/>
                <a:ea typeface="+mj-ea"/>
                <a:cs typeface="Times New Roman"/>
              </a:rPr>
              <a:t>this </a:t>
            </a:r>
            <a:r>
              <a:rPr lang="en-US" sz="1600">
                <a:latin typeface="Century Gothic"/>
                <a:ea typeface="+mj-ea"/>
                <a:cs typeface="Times New Roman"/>
              </a:rPr>
              <a:t>proposed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system we</a:t>
            </a:r>
            <a:r>
              <a:rPr lang="en-US" sz="1600" spc="256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9">
                <a:latin typeface="Century Gothic"/>
                <a:ea typeface="+mj-ea"/>
                <a:cs typeface="Times New Roman"/>
              </a:rPr>
              <a:t>have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used </a:t>
            </a:r>
            <a:r>
              <a:rPr lang="en-US" sz="1600" err="1">
                <a:latin typeface="Century Gothic"/>
                <a:ea typeface="+mj-ea"/>
                <a:cs typeface="Times New Roman"/>
              </a:rPr>
              <a:t>Xception</a:t>
            </a:r>
            <a:r>
              <a:rPr lang="en-US" sz="160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Architecture as </a:t>
            </a:r>
            <a:r>
              <a:rPr lang="en-US" sz="1600" spc="4">
                <a:latin typeface="Century Gothic"/>
                <a:ea typeface="+mj-ea"/>
                <a:cs typeface="Times New Roman"/>
              </a:rPr>
              <a:t>our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model </a:t>
            </a:r>
            <a:r>
              <a:rPr lang="en-US" sz="1600" spc="-9">
                <a:latin typeface="Century Gothic"/>
                <a:ea typeface="+mj-ea"/>
                <a:cs typeface="Times New Roman"/>
              </a:rPr>
              <a:t>for</a:t>
            </a:r>
            <a:r>
              <a:rPr lang="en-US" sz="1600" spc="247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9">
                <a:latin typeface="Century Gothic"/>
                <a:ea typeface="+mj-ea"/>
                <a:cs typeface="Times New Roman"/>
              </a:rPr>
              <a:t>performing </a:t>
            </a:r>
            <a:r>
              <a:rPr lang="en-US" sz="1600">
                <a:latin typeface="Century Gothic"/>
                <a:ea typeface="+mj-ea"/>
                <a:cs typeface="Times New Roman"/>
              </a:rPr>
              <a:t>the </a:t>
            </a:r>
            <a:r>
              <a:rPr lang="en-US" sz="1600" spc="4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9">
                <a:latin typeface="Century Gothic"/>
                <a:ea typeface="+mj-ea"/>
                <a:cs typeface="Times New Roman"/>
              </a:rPr>
              <a:t>fake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 currency</a:t>
            </a:r>
            <a:r>
              <a:rPr lang="en-US" sz="160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detection.</a:t>
            </a:r>
            <a:r>
              <a:rPr lang="en-US" sz="160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9">
                <a:latin typeface="Century Gothic"/>
                <a:ea typeface="+mj-ea"/>
                <a:cs typeface="Times New Roman"/>
              </a:rPr>
              <a:t>The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 detection</a:t>
            </a:r>
            <a:r>
              <a:rPr lang="en-US" sz="1600">
                <a:latin typeface="Century Gothic"/>
                <a:ea typeface="+mj-ea"/>
                <a:cs typeface="Times New Roman"/>
              </a:rPr>
              <a:t> accuracy</a:t>
            </a:r>
            <a:r>
              <a:rPr lang="en-US" sz="1600" spc="4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12">
                <a:latin typeface="Century Gothic"/>
                <a:ea typeface="+mj-ea"/>
                <a:cs typeface="Times New Roman"/>
              </a:rPr>
              <a:t>is</a:t>
            </a:r>
            <a:r>
              <a:rPr lang="en-US" sz="1600" spc="-9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12">
                <a:latin typeface="Century Gothic"/>
                <a:ea typeface="+mj-ea"/>
                <a:cs typeface="Times New Roman"/>
              </a:rPr>
              <a:t>most</a:t>
            </a:r>
            <a:r>
              <a:rPr lang="en-US" sz="1600" spc="-9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accurate</a:t>
            </a:r>
            <a:r>
              <a:rPr lang="en-US" sz="160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12">
                <a:latin typeface="Century Gothic"/>
                <a:ea typeface="+mj-ea"/>
                <a:cs typeface="Times New Roman"/>
              </a:rPr>
              <a:t>since</a:t>
            </a:r>
            <a:r>
              <a:rPr lang="en-US" sz="1600" spc="243">
                <a:latin typeface="Century Gothic"/>
                <a:ea typeface="+mj-ea"/>
                <a:cs typeface="Times New Roman"/>
              </a:rPr>
              <a:t> </a:t>
            </a:r>
            <a:r>
              <a:rPr lang="en-US" sz="1600">
                <a:latin typeface="Century Gothic"/>
                <a:ea typeface="+mj-ea"/>
                <a:cs typeface="Times New Roman"/>
              </a:rPr>
              <a:t>the</a:t>
            </a:r>
            <a:r>
              <a:rPr lang="en-US" sz="1600" spc="269">
                <a:latin typeface="Century Gothic"/>
                <a:ea typeface="+mj-ea"/>
                <a:cs typeface="Times New Roman"/>
              </a:rPr>
              <a:t> </a:t>
            </a:r>
            <a:r>
              <a:rPr lang="en-US" sz="1600">
                <a:latin typeface="Century Gothic"/>
                <a:ea typeface="+mj-ea"/>
                <a:cs typeface="Times New Roman"/>
              </a:rPr>
              <a:t>currency </a:t>
            </a:r>
            <a:r>
              <a:rPr lang="en-US" sz="1600" spc="4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characteristics features </a:t>
            </a:r>
            <a:r>
              <a:rPr lang="en-US" sz="1600">
                <a:latin typeface="Century Gothic"/>
                <a:ea typeface="+mj-ea"/>
                <a:cs typeface="Times New Roman"/>
              </a:rPr>
              <a:t>are </a:t>
            </a:r>
            <a:r>
              <a:rPr lang="en-US" sz="1600" spc="-9">
                <a:latin typeface="Century Gothic"/>
                <a:ea typeface="+mj-ea"/>
                <a:cs typeface="Times New Roman"/>
              </a:rPr>
              <a:t>learned </a:t>
            </a:r>
            <a:r>
              <a:rPr lang="en-US" sz="1600">
                <a:latin typeface="Century Gothic"/>
                <a:ea typeface="+mj-ea"/>
                <a:cs typeface="Times New Roman"/>
              </a:rPr>
              <a:t>through </a:t>
            </a:r>
            <a:r>
              <a:rPr lang="en-US" sz="1600" spc="-12">
                <a:latin typeface="Century Gothic"/>
                <a:ea typeface="+mj-ea"/>
                <a:cs typeface="Times New Roman"/>
              </a:rPr>
              <a:t>layer </a:t>
            </a:r>
            <a:r>
              <a:rPr lang="en-US" sz="1600">
                <a:latin typeface="Century Gothic"/>
                <a:ea typeface="+mj-ea"/>
                <a:cs typeface="Times New Roman"/>
              </a:rPr>
              <a:t>by </a:t>
            </a:r>
            <a:r>
              <a:rPr lang="en-US" sz="1600" spc="-9">
                <a:latin typeface="Century Gothic"/>
                <a:ea typeface="+mj-ea"/>
                <a:cs typeface="Times New Roman"/>
              </a:rPr>
              <a:t>layer.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Here we </a:t>
            </a:r>
            <a:r>
              <a:rPr lang="en-US" sz="1600" spc="-9">
                <a:latin typeface="Century Gothic"/>
                <a:ea typeface="+mj-ea"/>
                <a:cs typeface="Times New Roman"/>
              </a:rPr>
              <a:t>have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considered </a:t>
            </a:r>
            <a:r>
              <a:rPr lang="en-US" sz="1600">
                <a:latin typeface="Century Gothic"/>
                <a:ea typeface="+mj-ea"/>
                <a:cs typeface="Times New Roman"/>
              </a:rPr>
              <a:t>the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whole </a:t>
            </a:r>
            <a:r>
              <a:rPr lang="en-US" sz="160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currency </a:t>
            </a:r>
            <a:r>
              <a:rPr lang="en-US" sz="1600" spc="-9">
                <a:latin typeface="Century Gothic"/>
                <a:ea typeface="+mj-ea"/>
                <a:cs typeface="Times New Roman"/>
              </a:rPr>
              <a:t>image, but </a:t>
            </a:r>
            <a:r>
              <a:rPr lang="en-US" sz="1600" spc="-12">
                <a:latin typeface="Century Gothic"/>
                <a:ea typeface="+mj-ea"/>
                <a:cs typeface="Times New Roman"/>
              </a:rPr>
              <a:t>in </a:t>
            </a:r>
            <a:r>
              <a:rPr lang="en-US" sz="1600">
                <a:latin typeface="Century Gothic"/>
                <a:ea typeface="+mj-ea"/>
                <a:cs typeface="Times New Roman"/>
              </a:rPr>
              <a:t>future </a:t>
            </a:r>
            <a:r>
              <a:rPr lang="en-US" sz="1600" spc="4">
                <a:latin typeface="Century Gothic"/>
                <a:ea typeface="+mj-ea"/>
                <a:cs typeface="Times New Roman"/>
              </a:rPr>
              <a:t>we </a:t>
            </a:r>
            <a:r>
              <a:rPr lang="en-US" sz="1600" spc="-9">
                <a:latin typeface="Century Gothic"/>
                <a:ea typeface="+mj-ea"/>
                <a:cs typeface="Times New Roman"/>
              </a:rPr>
              <a:t>will </a:t>
            </a:r>
            <a:r>
              <a:rPr lang="en-US" sz="1600" spc="12">
                <a:latin typeface="Century Gothic"/>
                <a:ea typeface="+mj-ea"/>
                <a:cs typeface="Times New Roman"/>
              </a:rPr>
              <a:t>try </a:t>
            </a:r>
            <a:r>
              <a:rPr lang="en-US" sz="1600">
                <a:latin typeface="Century Gothic"/>
                <a:ea typeface="+mj-ea"/>
                <a:cs typeface="Times New Roman"/>
              </a:rPr>
              <a:t>to </a:t>
            </a:r>
            <a:r>
              <a:rPr lang="en-US" sz="1600" spc="-9">
                <a:latin typeface="Century Gothic"/>
                <a:ea typeface="+mj-ea"/>
                <a:cs typeface="Times New Roman"/>
              </a:rPr>
              <a:t>include </a:t>
            </a:r>
            <a:r>
              <a:rPr lang="en-US" sz="1600" spc="4">
                <a:latin typeface="Century Gothic"/>
                <a:ea typeface="+mj-ea"/>
                <a:cs typeface="Times New Roman"/>
              </a:rPr>
              <a:t>all </a:t>
            </a:r>
            <a:r>
              <a:rPr lang="en-US" sz="1600">
                <a:latin typeface="Century Gothic"/>
                <a:ea typeface="+mj-ea"/>
                <a:cs typeface="Times New Roman"/>
              </a:rPr>
              <a:t>the security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features </a:t>
            </a:r>
            <a:r>
              <a:rPr lang="en-US" sz="1600" spc="9">
                <a:latin typeface="Century Gothic"/>
                <a:ea typeface="+mj-ea"/>
                <a:cs typeface="Times New Roman"/>
              </a:rPr>
              <a:t>of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currency </a:t>
            </a:r>
            <a:r>
              <a:rPr lang="en-US" sz="1600" spc="9">
                <a:latin typeface="Century Gothic"/>
                <a:ea typeface="+mj-ea"/>
                <a:cs typeface="Times New Roman"/>
              </a:rPr>
              <a:t>by </a:t>
            </a:r>
            <a:r>
              <a:rPr lang="en-US" sz="1600" spc="12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employing</a:t>
            </a:r>
            <a:r>
              <a:rPr lang="en-US" sz="160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suitable</a:t>
            </a:r>
            <a:r>
              <a:rPr lang="en-US" sz="1600">
                <a:latin typeface="Century Gothic"/>
                <a:ea typeface="+mj-ea"/>
                <a:cs typeface="Times New Roman"/>
              </a:rPr>
              <a:t> structural design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and</a:t>
            </a:r>
            <a:r>
              <a:rPr lang="en-US" sz="1600">
                <a:latin typeface="Century Gothic"/>
                <a:ea typeface="+mj-ea"/>
                <a:cs typeface="Times New Roman"/>
              </a:rPr>
              <a:t> with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suitable</a:t>
            </a:r>
            <a:r>
              <a:rPr lang="en-US" sz="160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training</a:t>
            </a:r>
            <a:r>
              <a:rPr lang="en-US" sz="1600">
                <a:latin typeface="Century Gothic"/>
                <a:ea typeface="+mj-ea"/>
                <a:cs typeface="Times New Roman"/>
              </a:rPr>
              <a:t> data.</a:t>
            </a:r>
            <a:r>
              <a:rPr lang="en-US" sz="1600" spc="4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Further,</a:t>
            </a:r>
            <a:r>
              <a:rPr lang="en-US" sz="160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9">
                <a:latin typeface="Century Gothic"/>
                <a:ea typeface="+mj-ea"/>
                <a:cs typeface="Times New Roman"/>
              </a:rPr>
              <a:t>noise</a:t>
            </a:r>
            <a:r>
              <a:rPr lang="en-US" sz="1600" spc="247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12">
                <a:latin typeface="Century Gothic"/>
                <a:ea typeface="+mj-ea"/>
                <a:cs typeface="Times New Roman"/>
              </a:rPr>
              <a:t>may</a:t>
            </a:r>
            <a:r>
              <a:rPr lang="en-US" sz="1600" spc="238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12">
                <a:latin typeface="Century Gothic"/>
                <a:ea typeface="+mj-ea"/>
                <a:cs typeface="Times New Roman"/>
              </a:rPr>
              <a:t>be </a:t>
            </a:r>
            <a:r>
              <a:rPr lang="en-US" sz="1600" spc="-9">
                <a:latin typeface="Century Gothic"/>
                <a:ea typeface="+mj-ea"/>
                <a:cs typeface="Times New Roman"/>
              </a:rPr>
              <a:t> present </a:t>
            </a:r>
            <a:r>
              <a:rPr lang="en-US" sz="1600" spc="-12">
                <a:latin typeface="Century Gothic"/>
                <a:ea typeface="+mj-ea"/>
                <a:cs typeface="Times New Roman"/>
              </a:rPr>
              <a:t>in </a:t>
            </a:r>
            <a:r>
              <a:rPr lang="en-US" sz="1600">
                <a:latin typeface="Century Gothic"/>
                <a:ea typeface="+mj-ea"/>
                <a:cs typeface="Times New Roman"/>
              </a:rPr>
              <a:t>the captured </a:t>
            </a:r>
            <a:r>
              <a:rPr lang="en-US" sz="1600" spc="-12">
                <a:latin typeface="Century Gothic"/>
                <a:ea typeface="+mj-ea"/>
                <a:cs typeface="Times New Roman"/>
              </a:rPr>
              <a:t>image </a:t>
            </a:r>
            <a:r>
              <a:rPr lang="en-US" sz="1600">
                <a:latin typeface="Century Gothic"/>
                <a:ea typeface="+mj-ea"/>
                <a:cs typeface="Times New Roman"/>
              </a:rPr>
              <a:t>which </a:t>
            </a:r>
            <a:r>
              <a:rPr lang="en-US" sz="1600" spc="-12">
                <a:latin typeface="Century Gothic"/>
                <a:ea typeface="+mj-ea"/>
                <a:cs typeface="Times New Roman"/>
              </a:rPr>
              <a:t>has </a:t>
            </a:r>
            <a:r>
              <a:rPr lang="en-US" sz="1600" spc="9">
                <a:latin typeface="Century Gothic"/>
                <a:ea typeface="+mj-ea"/>
                <a:cs typeface="Times New Roman"/>
              </a:rPr>
              <a:t>to </a:t>
            </a:r>
            <a:r>
              <a:rPr lang="en-US" sz="1600" spc="-12">
                <a:latin typeface="Century Gothic"/>
                <a:ea typeface="+mj-ea"/>
                <a:cs typeface="Times New Roman"/>
              </a:rPr>
              <a:t>be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considered as </a:t>
            </a:r>
            <a:r>
              <a:rPr lang="en-US" sz="1600">
                <a:latin typeface="Century Gothic"/>
                <a:ea typeface="+mj-ea"/>
                <a:cs typeface="Times New Roman"/>
              </a:rPr>
              <a:t>a pre-processing step </a:t>
            </a:r>
            <a:r>
              <a:rPr lang="en-US" sz="1600" spc="-12">
                <a:latin typeface="Century Gothic"/>
                <a:ea typeface="+mj-ea"/>
                <a:cs typeface="Times New Roman"/>
              </a:rPr>
              <a:t>in </a:t>
            </a:r>
            <a:r>
              <a:rPr lang="en-US" sz="1600" spc="4">
                <a:latin typeface="Century Gothic"/>
                <a:ea typeface="+mj-ea"/>
                <a:cs typeface="Times New Roman"/>
              </a:rPr>
              <a:t>currency </a:t>
            </a:r>
            <a:r>
              <a:rPr lang="en-US" sz="1600" spc="9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detection</a:t>
            </a:r>
            <a:r>
              <a:rPr lang="en-US" sz="160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process.</a:t>
            </a:r>
            <a:r>
              <a:rPr lang="en-US" sz="1600">
                <a:latin typeface="Century Gothic"/>
                <a:ea typeface="+mj-ea"/>
                <a:cs typeface="Times New Roman"/>
              </a:rPr>
              <a:t> </a:t>
            </a:r>
            <a:endParaRPr lang="en-US" sz="1600" spc="-4">
              <a:latin typeface="Century Gothic" panose="020B0502020202020204"/>
              <a:ea typeface="+mj-ea"/>
              <a:cs typeface="Times New Roman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4418" y="604581"/>
            <a:ext cx="3724769" cy="813957"/>
          </a:xfrm>
          <a:prstGeom prst="rect">
            <a:avLst/>
          </a:prstGeom>
        </p:spPr>
        <p:txBody>
          <a:bodyPr vert="horz" wrap="square" lIns="0" tIns="11763" rIns="0" bIns="0" rtlCol="0" anchor="t">
            <a:spAutoFit/>
          </a:bodyPr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93"/>
              </a:spcBef>
            </a:pPr>
            <a:endParaRPr lang="en-GB" sz="1400" b="1" spc="-4">
              <a:latin typeface="Times New Roman"/>
              <a:cs typeface="Times New Roman"/>
            </a:endParaRPr>
          </a:p>
          <a:p>
            <a:pPr>
              <a:spcBef>
                <a:spcPts val="9"/>
              </a:spcBef>
            </a:pPr>
            <a:endParaRPr lang="en-GB" sz="1412">
              <a:latin typeface="Times New Roman"/>
              <a:cs typeface="Times New Roman"/>
            </a:endParaRPr>
          </a:p>
          <a:p>
            <a:pPr algn="ctr">
              <a:spcBef>
                <a:spcPts val="4"/>
              </a:spcBef>
            </a:pPr>
            <a:r>
              <a:rPr lang="en-GB" sz="2400" b="1" spc="-4">
                <a:latin typeface="Century Gothic"/>
                <a:cs typeface="Times New Roman"/>
              </a:rPr>
              <a:t>CONCLUSION</a:t>
            </a:r>
            <a:endParaRPr lang="en-GB" sz="2400" b="1">
              <a:latin typeface="Century Gothic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2727" y="2035446"/>
            <a:ext cx="10471933" cy="2052918"/>
          </a:xfrm>
          <a:prstGeom prst="rect">
            <a:avLst/>
          </a:prstGeom>
        </p:spPr>
        <p:txBody>
          <a:bodyPr vert="horz" wrap="square" lIns="0" tIns="10081" rIns="0" bIns="0" rtlCol="0" anchor="t">
            <a:spAutoFit/>
          </a:bodyPr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5">
              <a:spcBef>
                <a:spcPts val="79"/>
              </a:spcBef>
            </a:pPr>
            <a:endParaRPr lang="en-GB" sz="1200" b="1" spc="-4">
              <a:latin typeface="Times New Roman"/>
              <a:cs typeface="Times New Roman"/>
            </a:endParaRPr>
          </a:p>
          <a:p>
            <a:pPr marL="10795" marR="4445" algn="just">
              <a:lnSpc>
                <a:spcPct val="143800"/>
              </a:lnSpc>
              <a:spcBef>
                <a:spcPts val="979"/>
              </a:spcBef>
            </a:pPr>
            <a:r>
              <a:rPr lang="en-GB" sz="1600">
                <a:latin typeface="Century Gothic"/>
                <a:cs typeface="Times New Roman"/>
              </a:rPr>
              <a:t>Day by </a:t>
            </a:r>
            <a:r>
              <a:rPr lang="en-GB" sz="1600" spc="4">
                <a:latin typeface="Century Gothic"/>
                <a:cs typeface="Times New Roman"/>
              </a:rPr>
              <a:t>day </a:t>
            </a:r>
            <a:r>
              <a:rPr lang="en-GB" sz="1600">
                <a:latin typeface="Century Gothic"/>
                <a:cs typeface="Times New Roman"/>
              </a:rPr>
              <a:t>the </a:t>
            </a:r>
            <a:r>
              <a:rPr lang="en-GB" sz="1600" spc="4">
                <a:latin typeface="Century Gothic"/>
                <a:cs typeface="Times New Roman"/>
              </a:rPr>
              <a:t>rate </a:t>
            </a:r>
            <a:r>
              <a:rPr lang="en-GB" sz="1600" spc="9">
                <a:latin typeface="Century Gothic"/>
                <a:cs typeface="Times New Roman"/>
              </a:rPr>
              <a:t>of </a:t>
            </a:r>
            <a:r>
              <a:rPr lang="en-GB" sz="1600" spc="-12">
                <a:latin typeface="Century Gothic"/>
                <a:cs typeface="Times New Roman"/>
              </a:rPr>
              <a:t>fake </a:t>
            </a:r>
            <a:r>
              <a:rPr lang="en-GB" sz="1600">
                <a:latin typeface="Century Gothic"/>
                <a:cs typeface="Times New Roman"/>
              </a:rPr>
              <a:t>notes </a:t>
            </a:r>
            <a:r>
              <a:rPr lang="en-GB" sz="1600" spc="-12">
                <a:latin typeface="Century Gothic"/>
                <a:cs typeface="Times New Roman"/>
              </a:rPr>
              <a:t>in </a:t>
            </a:r>
            <a:r>
              <a:rPr lang="en-GB" sz="1600">
                <a:latin typeface="Century Gothic"/>
                <a:cs typeface="Times New Roman"/>
              </a:rPr>
              <a:t>the </a:t>
            </a:r>
            <a:r>
              <a:rPr lang="en-GB" sz="1600" spc="-4">
                <a:latin typeface="Century Gothic"/>
                <a:cs typeface="Times New Roman"/>
              </a:rPr>
              <a:t>market </a:t>
            </a:r>
            <a:r>
              <a:rPr lang="en-GB" sz="1600">
                <a:latin typeface="Century Gothic"/>
                <a:cs typeface="Times New Roman"/>
              </a:rPr>
              <a:t>are </a:t>
            </a:r>
            <a:r>
              <a:rPr lang="en-GB" sz="1600" spc="-9">
                <a:latin typeface="Century Gothic"/>
                <a:cs typeface="Times New Roman"/>
              </a:rPr>
              <a:t>increasing </a:t>
            </a:r>
            <a:r>
              <a:rPr lang="en-GB" sz="1600" spc="-4">
                <a:latin typeface="Century Gothic"/>
                <a:cs typeface="Times New Roman"/>
              </a:rPr>
              <a:t>rapidly. Currently </a:t>
            </a:r>
            <a:r>
              <a:rPr lang="en-GB" sz="1600">
                <a:latin typeface="Century Gothic"/>
                <a:cs typeface="Times New Roman"/>
              </a:rPr>
              <a:t>there are </a:t>
            </a:r>
            <a:r>
              <a:rPr lang="en-GB" sz="1600" spc="-4">
                <a:latin typeface="Century Gothic"/>
                <a:cs typeface="Times New Roman"/>
              </a:rPr>
              <a:t>various </a:t>
            </a:r>
            <a:r>
              <a:rPr lang="en-GB" sz="1600" spc="-251">
                <a:latin typeface="Century Gothic"/>
                <a:cs typeface="Times New Roman"/>
              </a:rPr>
              <a:t> </a:t>
            </a:r>
            <a:r>
              <a:rPr lang="en-GB" sz="1600" spc="-4">
                <a:latin typeface="Century Gothic"/>
                <a:cs typeface="Times New Roman"/>
              </a:rPr>
              <a:t>technologies </a:t>
            </a:r>
            <a:r>
              <a:rPr lang="en-GB" sz="1600" spc="-9">
                <a:latin typeface="Century Gothic"/>
                <a:cs typeface="Times New Roman"/>
              </a:rPr>
              <a:t>have </a:t>
            </a:r>
            <a:r>
              <a:rPr lang="en-GB" sz="1600">
                <a:latin typeface="Century Gothic"/>
                <a:cs typeface="Times New Roman"/>
              </a:rPr>
              <a:t>been </a:t>
            </a:r>
            <a:r>
              <a:rPr lang="en-GB" sz="1600" spc="-4">
                <a:latin typeface="Century Gothic"/>
                <a:cs typeface="Times New Roman"/>
              </a:rPr>
              <a:t>used </a:t>
            </a:r>
            <a:r>
              <a:rPr lang="en-GB" sz="1600">
                <a:latin typeface="Century Gothic"/>
                <a:cs typeface="Times New Roman"/>
              </a:rPr>
              <a:t>to </a:t>
            </a:r>
            <a:r>
              <a:rPr lang="en-GB" sz="1600" spc="-9">
                <a:latin typeface="Century Gothic"/>
                <a:cs typeface="Times New Roman"/>
              </a:rPr>
              <a:t>determine </a:t>
            </a:r>
            <a:r>
              <a:rPr lang="en-GB" sz="1600" spc="-4">
                <a:latin typeface="Century Gothic"/>
                <a:cs typeface="Times New Roman"/>
              </a:rPr>
              <a:t>whether </a:t>
            </a:r>
            <a:r>
              <a:rPr lang="en-GB" sz="1600">
                <a:latin typeface="Century Gothic"/>
                <a:cs typeface="Times New Roman"/>
              </a:rPr>
              <a:t>the note </a:t>
            </a:r>
            <a:r>
              <a:rPr lang="en-GB" sz="1600" spc="-12">
                <a:latin typeface="Century Gothic"/>
                <a:cs typeface="Times New Roman"/>
              </a:rPr>
              <a:t>is </a:t>
            </a:r>
            <a:r>
              <a:rPr lang="en-GB" sz="1600">
                <a:latin typeface="Century Gothic"/>
                <a:cs typeface="Times New Roman"/>
              </a:rPr>
              <a:t>real or </a:t>
            </a:r>
            <a:r>
              <a:rPr lang="en-GB" sz="1600" spc="-12">
                <a:latin typeface="Century Gothic"/>
                <a:cs typeface="Times New Roman"/>
              </a:rPr>
              <a:t>fake </a:t>
            </a:r>
            <a:r>
              <a:rPr lang="en-GB" sz="1600" spc="-4">
                <a:latin typeface="Century Gothic"/>
                <a:cs typeface="Times New Roman"/>
              </a:rPr>
              <a:t>currency. Xception Architecture </a:t>
            </a:r>
            <a:r>
              <a:rPr lang="en-GB" sz="1600" spc="-26">
                <a:latin typeface="Century Gothic"/>
                <a:cs typeface="Times New Roman"/>
              </a:rPr>
              <a:t>is </a:t>
            </a:r>
            <a:r>
              <a:rPr lang="en-GB" sz="1600" spc="-4">
                <a:latin typeface="Century Gothic"/>
                <a:cs typeface="Times New Roman"/>
              </a:rPr>
              <a:t>used </a:t>
            </a:r>
            <a:r>
              <a:rPr lang="en-GB" sz="1600" spc="-9">
                <a:latin typeface="Century Gothic"/>
                <a:cs typeface="Times New Roman"/>
              </a:rPr>
              <a:t>for </a:t>
            </a:r>
            <a:r>
              <a:rPr lang="en-GB" sz="1600" spc="-4">
                <a:latin typeface="Century Gothic"/>
                <a:cs typeface="Times New Roman"/>
              </a:rPr>
              <a:t>detecting </a:t>
            </a:r>
            <a:r>
              <a:rPr lang="en-GB" sz="1600">
                <a:latin typeface="Century Gothic"/>
                <a:cs typeface="Times New Roman"/>
              </a:rPr>
              <a:t>the </a:t>
            </a:r>
            <a:r>
              <a:rPr lang="en-GB" sz="1600" spc="-9">
                <a:latin typeface="Century Gothic"/>
                <a:cs typeface="Times New Roman"/>
              </a:rPr>
              <a:t>fake </a:t>
            </a:r>
            <a:r>
              <a:rPr lang="en-GB" sz="1600" spc="4">
                <a:latin typeface="Century Gothic"/>
                <a:cs typeface="Times New Roman"/>
              </a:rPr>
              <a:t>Indian </a:t>
            </a:r>
            <a:r>
              <a:rPr lang="en-GB" sz="1600" spc="-4">
                <a:latin typeface="Century Gothic"/>
                <a:cs typeface="Times New Roman"/>
              </a:rPr>
              <a:t>currency has </a:t>
            </a:r>
            <a:r>
              <a:rPr lang="en-GB" sz="1600">
                <a:latin typeface="Century Gothic"/>
                <a:cs typeface="Times New Roman"/>
              </a:rPr>
              <a:t>been proposed. </a:t>
            </a:r>
            <a:r>
              <a:rPr lang="en-GB" sz="1600" spc="-9">
                <a:latin typeface="Century Gothic"/>
                <a:cs typeface="Times New Roman"/>
              </a:rPr>
              <a:t>The </a:t>
            </a:r>
            <a:r>
              <a:rPr lang="en-GB" sz="1600" spc="-4">
                <a:latin typeface="Century Gothic"/>
                <a:cs typeface="Times New Roman"/>
              </a:rPr>
              <a:t> results showed that </a:t>
            </a:r>
            <a:r>
              <a:rPr lang="en-GB" sz="1600">
                <a:latin typeface="Century Gothic"/>
                <a:cs typeface="Times New Roman"/>
              </a:rPr>
              <a:t>the </a:t>
            </a:r>
            <a:r>
              <a:rPr lang="en-GB" sz="1600" spc="-4" err="1">
                <a:latin typeface="Century Gothic"/>
                <a:cs typeface="Times New Roman"/>
              </a:rPr>
              <a:t>Xception</a:t>
            </a:r>
            <a:r>
              <a:rPr lang="en-GB" sz="1600" spc="-4">
                <a:latin typeface="Century Gothic"/>
                <a:cs typeface="Times New Roman"/>
              </a:rPr>
              <a:t> Architecture </a:t>
            </a:r>
            <a:r>
              <a:rPr lang="en-GB" sz="1600" spc="-9">
                <a:latin typeface="Century Gothic"/>
                <a:cs typeface="Times New Roman"/>
              </a:rPr>
              <a:t>performs </a:t>
            </a:r>
            <a:r>
              <a:rPr lang="en-GB" sz="1600">
                <a:latin typeface="Century Gothic"/>
                <a:cs typeface="Times New Roman"/>
              </a:rPr>
              <a:t>well </a:t>
            </a:r>
            <a:r>
              <a:rPr lang="en-GB" sz="1600" spc="-4">
                <a:latin typeface="Century Gothic"/>
                <a:cs typeface="Times New Roman"/>
              </a:rPr>
              <a:t>and achieved Training </a:t>
            </a:r>
            <a:r>
              <a:rPr lang="en-GB" sz="1600">
                <a:latin typeface="Century Gothic"/>
                <a:cs typeface="Times New Roman"/>
              </a:rPr>
              <a:t>Accuracy </a:t>
            </a:r>
            <a:r>
              <a:rPr lang="en-GB" sz="1600" spc="18">
                <a:latin typeface="Century Gothic"/>
                <a:cs typeface="Times New Roman"/>
              </a:rPr>
              <a:t>of </a:t>
            </a:r>
            <a:r>
              <a:rPr lang="en-GB" sz="1600" spc="22">
                <a:latin typeface="Century Gothic"/>
                <a:cs typeface="Times New Roman"/>
              </a:rPr>
              <a:t> </a:t>
            </a:r>
            <a:r>
              <a:rPr lang="en-GB" sz="1600">
                <a:latin typeface="Century Gothic"/>
                <a:cs typeface="Times New Roman"/>
              </a:rPr>
              <a:t>93.34%</a:t>
            </a:r>
            <a:r>
              <a:rPr lang="en-GB" sz="1600" spc="9">
                <a:latin typeface="Century Gothic"/>
                <a:cs typeface="Times New Roman"/>
              </a:rPr>
              <a:t> </a:t>
            </a:r>
            <a:r>
              <a:rPr lang="en-GB" sz="1600" spc="-9">
                <a:latin typeface="Century Gothic"/>
                <a:cs typeface="Times New Roman"/>
              </a:rPr>
              <a:t>and</a:t>
            </a:r>
            <a:r>
              <a:rPr lang="en-GB" sz="1600" spc="9">
                <a:latin typeface="Century Gothic"/>
                <a:cs typeface="Times New Roman"/>
              </a:rPr>
              <a:t> </a:t>
            </a:r>
            <a:r>
              <a:rPr lang="en-GB" sz="1600" spc="-4">
                <a:latin typeface="Century Gothic"/>
                <a:cs typeface="Times New Roman"/>
              </a:rPr>
              <a:t>Validation</a:t>
            </a:r>
            <a:r>
              <a:rPr lang="en-GB" sz="1600" spc="9">
                <a:latin typeface="Century Gothic"/>
                <a:cs typeface="Times New Roman"/>
              </a:rPr>
              <a:t> </a:t>
            </a:r>
            <a:r>
              <a:rPr lang="en-GB" sz="1600" spc="-9">
                <a:latin typeface="Century Gothic"/>
                <a:cs typeface="Times New Roman"/>
              </a:rPr>
              <a:t>Accuracy:</a:t>
            </a:r>
            <a:r>
              <a:rPr lang="en-GB" sz="1600" spc="9">
                <a:latin typeface="Century Gothic"/>
                <a:cs typeface="Times New Roman"/>
              </a:rPr>
              <a:t> </a:t>
            </a:r>
            <a:r>
              <a:rPr lang="en-GB" sz="1600">
                <a:latin typeface="Century Gothic"/>
                <a:cs typeface="Times New Roman"/>
              </a:rPr>
              <a:t>97.00%.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5375" y="1095968"/>
            <a:ext cx="11381430" cy="5611969"/>
          </a:xfrm>
          <a:prstGeom prst="rect">
            <a:avLst/>
          </a:prstGeom>
        </p:spPr>
        <p:txBody>
          <a:bodyPr vert="horz" wrap="square" lIns="0" tIns="10081" rIns="0" bIns="0" rtlCol="0" anchor="t">
            <a:spAutoFit/>
          </a:bodyPr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5" algn="ctr">
              <a:spcBef>
                <a:spcPts val="79"/>
              </a:spcBef>
            </a:pPr>
            <a:endParaRPr lang="en-GB" sz="1200" b="1" spc="-4">
              <a:latin typeface="Times New Roman"/>
              <a:cs typeface="Times New Roman"/>
            </a:endParaRPr>
          </a:p>
          <a:p>
            <a:pPr marL="10795" marR="4445" algn="just">
              <a:lnSpc>
                <a:spcPct val="143300"/>
              </a:lnSpc>
              <a:spcBef>
                <a:spcPts val="1006"/>
              </a:spcBef>
              <a:buAutoNum type="arabicPlain"/>
              <a:tabLst>
                <a:tab pos="223493" algn="l"/>
              </a:tabLst>
            </a:pPr>
            <a:r>
              <a:rPr lang="en-GB" sz="1200" spc="-9">
                <a:latin typeface="Century Gothic"/>
                <a:cs typeface="Times New Roman"/>
              </a:rPr>
              <a:t>J. Lee, </a:t>
            </a:r>
            <a:r>
              <a:rPr lang="en-GB" sz="1200" spc="-4">
                <a:latin typeface="Century Gothic"/>
                <a:cs typeface="Times New Roman"/>
              </a:rPr>
              <a:t>H. </a:t>
            </a:r>
            <a:r>
              <a:rPr lang="en-GB" sz="1200" spc="-9">
                <a:latin typeface="Century Gothic"/>
                <a:cs typeface="Times New Roman"/>
              </a:rPr>
              <a:t>Hong, </a:t>
            </a:r>
            <a:r>
              <a:rPr lang="en-GB" sz="1200" spc="-12">
                <a:latin typeface="Century Gothic"/>
                <a:cs typeface="Times New Roman"/>
              </a:rPr>
              <a:t>K. Kim, </a:t>
            </a:r>
            <a:r>
              <a:rPr lang="en-GB" sz="1200" spc="-9">
                <a:latin typeface="Century Gothic"/>
                <a:cs typeface="Times New Roman"/>
              </a:rPr>
              <a:t>and </a:t>
            </a:r>
            <a:r>
              <a:rPr lang="en-GB" sz="1200" spc="-12">
                <a:latin typeface="Century Gothic"/>
                <a:cs typeface="Times New Roman"/>
              </a:rPr>
              <a:t>K. </a:t>
            </a:r>
            <a:r>
              <a:rPr lang="en-GB" sz="1200">
                <a:latin typeface="Century Gothic"/>
                <a:cs typeface="Times New Roman"/>
              </a:rPr>
              <a:t>Park, </a:t>
            </a:r>
            <a:r>
              <a:rPr lang="en-GB" sz="1200" spc="-12">
                <a:latin typeface="Century Gothic"/>
                <a:cs typeface="Times New Roman"/>
              </a:rPr>
              <a:t>‘‘A </a:t>
            </a:r>
            <a:r>
              <a:rPr lang="en-GB" sz="1200" spc="-4">
                <a:latin typeface="Century Gothic"/>
                <a:cs typeface="Times New Roman"/>
              </a:rPr>
              <a:t>survey </a:t>
            </a:r>
            <a:r>
              <a:rPr lang="en-GB" sz="1200" spc="9">
                <a:latin typeface="Century Gothic"/>
                <a:cs typeface="Times New Roman"/>
              </a:rPr>
              <a:t>on </a:t>
            </a:r>
            <a:r>
              <a:rPr lang="en-GB" sz="1200" spc="-4">
                <a:latin typeface="Century Gothic"/>
                <a:cs typeface="Times New Roman"/>
              </a:rPr>
              <a:t>bank </a:t>
            </a:r>
            <a:r>
              <a:rPr lang="en-GB" sz="1200" spc="4">
                <a:latin typeface="Century Gothic"/>
                <a:cs typeface="Times New Roman"/>
              </a:rPr>
              <a:t>note </a:t>
            </a:r>
            <a:r>
              <a:rPr lang="en-GB" sz="1200">
                <a:latin typeface="Century Gothic"/>
                <a:cs typeface="Times New Roman"/>
              </a:rPr>
              <a:t>recognition </a:t>
            </a:r>
            <a:r>
              <a:rPr lang="en-GB" sz="1200" spc="-4">
                <a:latin typeface="Century Gothic"/>
                <a:cs typeface="Times New Roman"/>
              </a:rPr>
              <a:t>methods </a:t>
            </a:r>
            <a:r>
              <a:rPr lang="en-GB" sz="1200" spc="9">
                <a:latin typeface="Century Gothic"/>
                <a:cs typeface="Times New Roman"/>
              </a:rPr>
              <a:t>by </a:t>
            </a:r>
            <a:r>
              <a:rPr lang="en-GB" sz="1200" spc="12">
                <a:latin typeface="Century Gothic"/>
                <a:cs typeface="Times New Roman"/>
              </a:rPr>
              <a:t> </a:t>
            </a:r>
            <a:r>
              <a:rPr lang="en-GB" sz="1200" spc="-4">
                <a:latin typeface="Century Gothic"/>
                <a:cs typeface="Times New Roman"/>
              </a:rPr>
              <a:t>various</a:t>
            </a:r>
            <a:r>
              <a:rPr lang="en-GB" sz="1200">
                <a:latin typeface="Century Gothic"/>
                <a:cs typeface="Times New Roman"/>
              </a:rPr>
              <a:t> </a:t>
            </a:r>
            <a:r>
              <a:rPr lang="en-GB" sz="1200" spc="-4">
                <a:latin typeface="Century Gothic"/>
                <a:cs typeface="Times New Roman"/>
              </a:rPr>
              <a:t>sensors,’’ Sensors,</a:t>
            </a:r>
            <a:r>
              <a:rPr lang="en-GB" sz="1200" spc="18">
                <a:latin typeface="Century Gothic"/>
                <a:cs typeface="Times New Roman"/>
              </a:rPr>
              <a:t> </a:t>
            </a:r>
            <a:r>
              <a:rPr lang="en-GB" sz="1200" spc="-12">
                <a:latin typeface="Century Gothic"/>
                <a:cs typeface="Times New Roman"/>
              </a:rPr>
              <a:t>vol.</a:t>
            </a:r>
            <a:r>
              <a:rPr lang="en-GB" sz="1200" spc="18">
                <a:latin typeface="Century Gothic"/>
                <a:cs typeface="Times New Roman"/>
              </a:rPr>
              <a:t> </a:t>
            </a:r>
            <a:r>
              <a:rPr lang="en-GB" sz="1200">
                <a:latin typeface="Century Gothic"/>
                <a:cs typeface="Times New Roman"/>
              </a:rPr>
              <a:t>17,</a:t>
            </a:r>
            <a:r>
              <a:rPr lang="en-GB" sz="1200" spc="18">
                <a:latin typeface="Century Gothic"/>
                <a:cs typeface="Times New Roman"/>
              </a:rPr>
              <a:t> </a:t>
            </a:r>
            <a:r>
              <a:rPr lang="en-GB" sz="1200" spc="-9">
                <a:latin typeface="Century Gothic"/>
                <a:cs typeface="Times New Roman"/>
              </a:rPr>
              <a:t>no.</a:t>
            </a:r>
            <a:r>
              <a:rPr lang="en-GB" sz="1200" spc="18">
                <a:latin typeface="Century Gothic"/>
                <a:cs typeface="Times New Roman"/>
              </a:rPr>
              <a:t> </a:t>
            </a:r>
            <a:r>
              <a:rPr lang="en-GB" sz="1200" spc="-12">
                <a:latin typeface="Century Gothic"/>
                <a:cs typeface="Times New Roman"/>
              </a:rPr>
              <a:t>2,</a:t>
            </a:r>
            <a:r>
              <a:rPr lang="en-GB" sz="1200" spc="18">
                <a:latin typeface="Century Gothic"/>
                <a:cs typeface="Times New Roman"/>
              </a:rPr>
              <a:t> </a:t>
            </a:r>
            <a:r>
              <a:rPr lang="en-GB" sz="1200" spc="-12">
                <a:latin typeface="Century Gothic"/>
                <a:cs typeface="Times New Roman"/>
              </a:rPr>
              <a:t>p.</a:t>
            </a:r>
            <a:r>
              <a:rPr lang="en-GB" sz="1200" spc="18">
                <a:latin typeface="Century Gothic"/>
                <a:cs typeface="Times New Roman"/>
              </a:rPr>
              <a:t> </a:t>
            </a:r>
            <a:r>
              <a:rPr lang="en-GB" sz="1200" spc="-9">
                <a:latin typeface="Century Gothic"/>
                <a:cs typeface="Times New Roman"/>
              </a:rPr>
              <a:t>313,</a:t>
            </a:r>
            <a:r>
              <a:rPr lang="en-GB" sz="1200" spc="-4">
                <a:latin typeface="Century Gothic"/>
                <a:cs typeface="Times New Roman"/>
              </a:rPr>
              <a:t> Mar.</a:t>
            </a:r>
            <a:r>
              <a:rPr lang="en-GB" sz="1200" spc="18">
                <a:latin typeface="Century Gothic"/>
                <a:cs typeface="Times New Roman"/>
              </a:rPr>
              <a:t> </a:t>
            </a:r>
            <a:r>
              <a:rPr lang="en-GB" sz="1200">
                <a:latin typeface="Century Gothic"/>
                <a:cs typeface="Times New Roman"/>
              </a:rPr>
              <a:t>2017.</a:t>
            </a:r>
          </a:p>
          <a:p>
            <a:pPr marL="10795" marR="6985" algn="just">
              <a:lnSpc>
                <a:spcPts val="1827"/>
              </a:lnSpc>
              <a:spcBef>
                <a:spcPts val="150"/>
              </a:spcBef>
              <a:buAutoNum type="arabicPlain"/>
              <a:tabLst>
                <a:tab pos="236933" algn="l"/>
              </a:tabLst>
            </a:pPr>
            <a:r>
              <a:rPr lang="en-GB" sz="1200" spc="-4">
                <a:latin typeface="Century Gothic"/>
                <a:cs typeface="Times New Roman"/>
              </a:rPr>
              <a:t>D.</a:t>
            </a:r>
            <a:r>
              <a:rPr lang="en-GB" sz="1200">
                <a:latin typeface="Century Gothic"/>
                <a:cs typeface="Times New Roman"/>
              </a:rPr>
              <a:t> </a:t>
            </a:r>
            <a:r>
              <a:rPr lang="en-GB" sz="1200" spc="-12">
                <a:latin typeface="Century Gothic"/>
                <a:cs typeface="Times New Roman"/>
              </a:rPr>
              <a:t>Galeana</a:t>
            </a:r>
            <a:r>
              <a:rPr lang="en-GB" sz="1200" spc="-9">
                <a:latin typeface="Century Gothic"/>
                <a:cs typeface="Times New Roman"/>
              </a:rPr>
              <a:t> </a:t>
            </a:r>
            <a:r>
              <a:rPr lang="en-GB" sz="1200">
                <a:latin typeface="Century Gothic"/>
                <a:cs typeface="Times New Roman"/>
              </a:rPr>
              <a:t>P</a:t>
            </a:r>
            <a:r>
              <a:rPr lang="en-GB" sz="1200" spc="4">
                <a:latin typeface="Century Gothic"/>
                <a:cs typeface="Times New Roman"/>
              </a:rPr>
              <a:t> </a:t>
            </a:r>
            <a:r>
              <a:rPr lang="en-GB" sz="1200" spc="-4" err="1">
                <a:latin typeface="Century Gothic"/>
                <a:cs typeface="Times New Roman"/>
              </a:rPr>
              <a:t>érez</a:t>
            </a:r>
            <a:r>
              <a:rPr lang="en-GB" sz="1200">
                <a:latin typeface="Century Gothic"/>
                <a:cs typeface="Times New Roman"/>
              </a:rPr>
              <a:t> </a:t>
            </a:r>
            <a:r>
              <a:rPr lang="en-GB" sz="1200" spc="-4">
                <a:latin typeface="Century Gothic"/>
                <a:cs typeface="Times New Roman"/>
              </a:rPr>
              <a:t>and</a:t>
            </a:r>
            <a:r>
              <a:rPr lang="en-GB" sz="1200">
                <a:latin typeface="Century Gothic"/>
                <a:cs typeface="Times New Roman"/>
              </a:rPr>
              <a:t> E.</a:t>
            </a:r>
            <a:r>
              <a:rPr lang="en-GB" sz="1200" spc="4">
                <a:latin typeface="Century Gothic"/>
                <a:cs typeface="Times New Roman"/>
              </a:rPr>
              <a:t> </a:t>
            </a:r>
            <a:r>
              <a:rPr lang="en-GB" sz="1200" spc="-4">
                <a:latin typeface="Century Gothic"/>
                <a:cs typeface="Times New Roman"/>
              </a:rPr>
              <a:t>B.</a:t>
            </a:r>
            <a:r>
              <a:rPr lang="en-GB" sz="1200">
                <a:latin typeface="Century Gothic"/>
                <a:cs typeface="Times New Roman"/>
              </a:rPr>
              <a:t> </a:t>
            </a:r>
            <a:r>
              <a:rPr lang="en-GB" sz="1200" spc="-4" err="1">
                <a:latin typeface="Century Gothic"/>
                <a:cs typeface="Times New Roman"/>
              </a:rPr>
              <a:t>Corrochano</a:t>
            </a:r>
            <a:r>
              <a:rPr lang="en-GB" sz="1200" spc="-4">
                <a:latin typeface="Century Gothic"/>
                <a:cs typeface="Times New Roman"/>
              </a:rPr>
              <a:t>,</a:t>
            </a:r>
            <a:r>
              <a:rPr lang="en-GB" sz="1200">
                <a:latin typeface="Century Gothic"/>
                <a:cs typeface="Times New Roman"/>
              </a:rPr>
              <a:t> </a:t>
            </a:r>
            <a:r>
              <a:rPr lang="en-GB" sz="1200" spc="-4">
                <a:latin typeface="Century Gothic"/>
                <a:cs typeface="Times New Roman"/>
              </a:rPr>
              <a:t>‘‘Recognition</a:t>
            </a:r>
            <a:r>
              <a:rPr lang="en-GB" sz="1200">
                <a:latin typeface="Century Gothic"/>
                <a:cs typeface="Times New Roman"/>
              </a:rPr>
              <a:t> system </a:t>
            </a:r>
            <a:r>
              <a:rPr lang="en-GB" sz="1200" spc="-9">
                <a:latin typeface="Century Gothic"/>
                <a:cs typeface="Times New Roman"/>
              </a:rPr>
              <a:t>for</a:t>
            </a:r>
            <a:r>
              <a:rPr lang="en-GB" sz="1200" spc="-4">
                <a:latin typeface="Century Gothic"/>
                <a:cs typeface="Times New Roman"/>
              </a:rPr>
              <a:t> </a:t>
            </a:r>
            <a:r>
              <a:rPr lang="en-GB" sz="1200">
                <a:latin typeface="Century Gothic"/>
                <a:cs typeface="Times New Roman"/>
              </a:rPr>
              <a:t>euro</a:t>
            </a:r>
            <a:r>
              <a:rPr lang="en-GB" sz="1200" spc="4">
                <a:latin typeface="Century Gothic"/>
                <a:cs typeface="Times New Roman"/>
              </a:rPr>
              <a:t> </a:t>
            </a:r>
            <a:r>
              <a:rPr lang="en-GB" sz="1200" spc="-9">
                <a:latin typeface="Century Gothic"/>
                <a:cs typeface="Times New Roman"/>
              </a:rPr>
              <a:t>and</a:t>
            </a:r>
            <a:r>
              <a:rPr lang="en-GB" sz="1200" spc="-4">
                <a:latin typeface="Century Gothic"/>
                <a:cs typeface="Times New Roman"/>
              </a:rPr>
              <a:t> Mexican </a:t>
            </a:r>
            <a:r>
              <a:rPr lang="en-GB" sz="1200">
                <a:latin typeface="Century Gothic"/>
                <a:cs typeface="Times New Roman"/>
              </a:rPr>
              <a:t> banknotes</a:t>
            </a:r>
            <a:r>
              <a:rPr lang="en-GB" sz="1200" spc="124">
                <a:latin typeface="Century Gothic"/>
                <a:cs typeface="Times New Roman"/>
              </a:rPr>
              <a:t> </a:t>
            </a:r>
            <a:r>
              <a:rPr lang="en-GB" sz="1200" spc="-9">
                <a:latin typeface="Century Gothic"/>
                <a:cs typeface="Times New Roman"/>
              </a:rPr>
              <a:t>based</a:t>
            </a:r>
            <a:r>
              <a:rPr lang="en-GB" sz="1200" spc="137">
                <a:latin typeface="Century Gothic"/>
                <a:cs typeface="Times New Roman"/>
              </a:rPr>
              <a:t> </a:t>
            </a:r>
            <a:r>
              <a:rPr lang="en-GB" sz="1200" spc="9">
                <a:latin typeface="Century Gothic"/>
                <a:cs typeface="Times New Roman"/>
              </a:rPr>
              <a:t>on</a:t>
            </a:r>
            <a:r>
              <a:rPr lang="en-GB" sz="1200" spc="115">
                <a:latin typeface="Century Gothic"/>
                <a:cs typeface="Times New Roman"/>
              </a:rPr>
              <a:t> </a:t>
            </a:r>
            <a:r>
              <a:rPr lang="en-GB" sz="1200" spc="-4">
                <a:latin typeface="Century Gothic"/>
                <a:cs typeface="Times New Roman"/>
              </a:rPr>
              <a:t>deep</a:t>
            </a:r>
            <a:r>
              <a:rPr lang="en-GB" sz="1200" spc="160">
                <a:latin typeface="Century Gothic"/>
                <a:cs typeface="Times New Roman"/>
              </a:rPr>
              <a:t> </a:t>
            </a:r>
            <a:r>
              <a:rPr lang="en-GB" sz="1200" spc="-9">
                <a:latin typeface="Century Gothic"/>
                <a:cs typeface="Times New Roman"/>
              </a:rPr>
              <a:t>learning</a:t>
            </a:r>
            <a:r>
              <a:rPr lang="en-GB" sz="1200" spc="132">
                <a:latin typeface="Century Gothic"/>
                <a:cs typeface="Times New Roman"/>
              </a:rPr>
              <a:t> </a:t>
            </a:r>
            <a:r>
              <a:rPr lang="en-GB" sz="1200">
                <a:latin typeface="Century Gothic"/>
                <a:cs typeface="Times New Roman"/>
              </a:rPr>
              <a:t>with</a:t>
            </a:r>
            <a:r>
              <a:rPr lang="en-GB" sz="1200" spc="119">
                <a:latin typeface="Century Gothic"/>
                <a:cs typeface="Times New Roman"/>
              </a:rPr>
              <a:t> </a:t>
            </a:r>
            <a:r>
              <a:rPr lang="en-GB" sz="1200">
                <a:latin typeface="Century Gothic"/>
                <a:cs typeface="Times New Roman"/>
              </a:rPr>
              <a:t>real</a:t>
            </a:r>
            <a:r>
              <a:rPr lang="en-GB" sz="1200" spc="97">
                <a:latin typeface="Century Gothic"/>
                <a:cs typeface="Times New Roman"/>
              </a:rPr>
              <a:t> </a:t>
            </a:r>
            <a:r>
              <a:rPr lang="en-GB" sz="1200" spc="-4">
                <a:latin typeface="Century Gothic"/>
                <a:cs typeface="Times New Roman"/>
              </a:rPr>
              <a:t>scene</a:t>
            </a:r>
            <a:r>
              <a:rPr lang="en-GB" sz="1200" spc="150">
                <a:latin typeface="Century Gothic"/>
                <a:cs typeface="Times New Roman"/>
              </a:rPr>
              <a:t> </a:t>
            </a:r>
            <a:r>
              <a:rPr lang="en-GB" sz="1200" spc="-9">
                <a:latin typeface="Century Gothic"/>
                <a:cs typeface="Times New Roman"/>
              </a:rPr>
              <a:t>images,’’</a:t>
            </a:r>
            <a:r>
              <a:rPr lang="en-GB" sz="1200" spc="124">
                <a:latin typeface="Century Gothic"/>
                <a:cs typeface="Times New Roman"/>
              </a:rPr>
              <a:t> </a:t>
            </a:r>
            <a:r>
              <a:rPr lang="en-GB" sz="1200" err="1">
                <a:latin typeface="Century Gothic"/>
                <a:cs typeface="Times New Roman"/>
              </a:rPr>
              <a:t>Comput</a:t>
            </a:r>
            <a:r>
              <a:rPr lang="en-GB" sz="1200">
                <a:latin typeface="Century Gothic"/>
                <a:cs typeface="Times New Roman"/>
              </a:rPr>
              <a:t>.</a:t>
            </a:r>
            <a:r>
              <a:rPr lang="en-GB" sz="1200" spc="124">
                <a:latin typeface="Century Gothic"/>
                <a:cs typeface="Times New Roman"/>
              </a:rPr>
              <a:t> </a:t>
            </a:r>
            <a:r>
              <a:rPr lang="en-GB" sz="1200" spc="-4">
                <a:latin typeface="Century Gothic"/>
                <a:cs typeface="Times New Roman"/>
              </a:rPr>
              <a:t>Syst.,</a:t>
            </a:r>
            <a:r>
              <a:rPr lang="en-GB" sz="1200" spc="128">
                <a:latin typeface="Century Gothic"/>
                <a:cs typeface="Times New Roman"/>
              </a:rPr>
              <a:t> </a:t>
            </a:r>
            <a:r>
              <a:rPr lang="en-GB" sz="1200" spc="-12">
                <a:latin typeface="Century Gothic"/>
                <a:cs typeface="Times New Roman"/>
              </a:rPr>
              <a:t>vol.</a:t>
            </a:r>
            <a:r>
              <a:rPr lang="en-GB" sz="1200" spc="146">
                <a:latin typeface="Century Gothic"/>
                <a:cs typeface="Times New Roman"/>
              </a:rPr>
              <a:t> </a:t>
            </a:r>
            <a:r>
              <a:rPr lang="en-GB" sz="1200">
                <a:latin typeface="Century Gothic"/>
                <a:cs typeface="Times New Roman"/>
              </a:rPr>
              <a:t>22,</a:t>
            </a:r>
            <a:r>
              <a:rPr lang="en-GB" sz="1200" spc="150">
                <a:latin typeface="Century Gothic"/>
                <a:cs typeface="Times New Roman"/>
              </a:rPr>
              <a:t> </a:t>
            </a:r>
            <a:r>
              <a:rPr lang="en-GB" sz="1200" spc="-9">
                <a:latin typeface="Century Gothic"/>
                <a:cs typeface="Times New Roman"/>
              </a:rPr>
              <a:t>no.</a:t>
            </a:r>
            <a:r>
              <a:rPr lang="en-GB" sz="1200" spc="203">
                <a:latin typeface="Century Gothic"/>
                <a:cs typeface="Times New Roman"/>
              </a:rPr>
              <a:t> </a:t>
            </a:r>
            <a:r>
              <a:rPr lang="en-GB" sz="1200" spc="-12">
                <a:latin typeface="Century Gothic"/>
                <a:cs typeface="Times New Roman"/>
              </a:rPr>
              <a:t>4,</a:t>
            </a:r>
            <a:r>
              <a:rPr lang="en-GB" sz="1200" spc="146">
                <a:latin typeface="Century Gothic"/>
                <a:cs typeface="Times New Roman"/>
              </a:rPr>
              <a:t> </a:t>
            </a:r>
            <a:r>
              <a:rPr lang="en-GB" sz="1200" spc="-9">
                <a:latin typeface="Century Gothic"/>
                <a:cs typeface="Times New Roman"/>
              </a:rPr>
              <a:t>pp.</a:t>
            </a:r>
            <a:endParaRPr lang="en-GB" sz="1200">
              <a:latin typeface="Century Gothic"/>
              <a:cs typeface="Times New Roman"/>
            </a:endParaRPr>
          </a:p>
          <a:p>
            <a:pPr marL="10795" algn="just">
              <a:spcBef>
                <a:spcPts val="415"/>
              </a:spcBef>
            </a:pPr>
            <a:r>
              <a:rPr lang="en-GB" sz="1200">
                <a:latin typeface="Century Gothic"/>
                <a:cs typeface="Times New Roman"/>
              </a:rPr>
              <a:t>1065–1076,</a:t>
            </a:r>
            <a:r>
              <a:rPr lang="en-GB" sz="1200" spc="-9">
                <a:latin typeface="Century Gothic"/>
                <a:cs typeface="Times New Roman"/>
              </a:rPr>
              <a:t> </a:t>
            </a:r>
            <a:r>
              <a:rPr lang="en-GB" sz="1200" spc="-4">
                <a:latin typeface="Century Gothic"/>
                <a:cs typeface="Times New Roman"/>
              </a:rPr>
              <a:t>Dec.</a:t>
            </a:r>
            <a:r>
              <a:rPr lang="en-GB" sz="1200" spc="-31">
                <a:latin typeface="Century Gothic"/>
                <a:cs typeface="Times New Roman"/>
              </a:rPr>
              <a:t> </a:t>
            </a:r>
            <a:r>
              <a:rPr lang="en-GB" sz="1200">
                <a:latin typeface="Century Gothic"/>
                <a:cs typeface="Times New Roman"/>
              </a:rPr>
              <a:t>2018.</a:t>
            </a:r>
          </a:p>
          <a:p>
            <a:pPr marL="10795" marR="15240" algn="just">
              <a:lnSpc>
                <a:spcPct val="143300"/>
              </a:lnSpc>
              <a:buAutoNum type="arabicPlain" startAt="3"/>
              <a:tabLst>
                <a:tab pos="210047" algn="l"/>
              </a:tabLst>
            </a:pPr>
            <a:r>
              <a:rPr lang="en-GB" sz="1200" spc="-4">
                <a:latin typeface="Century Gothic"/>
                <a:cs typeface="Times New Roman"/>
              </a:rPr>
              <a:t>B. Sai Prasanthi, D. </a:t>
            </a:r>
            <a:r>
              <a:rPr lang="en-GB" sz="1200">
                <a:latin typeface="Century Gothic"/>
                <a:cs typeface="Times New Roman"/>
              </a:rPr>
              <a:t>Rajesh </a:t>
            </a:r>
            <a:r>
              <a:rPr lang="en-GB" sz="1200" spc="-4">
                <a:latin typeface="Century Gothic"/>
                <a:cs typeface="Times New Roman"/>
              </a:rPr>
              <a:t>Setty,</a:t>
            </a:r>
            <a:r>
              <a:rPr lang="en-GB" sz="1200">
                <a:latin typeface="Century Gothic"/>
                <a:cs typeface="Times New Roman"/>
              </a:rPr>
              <a:t> </a:t>
            </a:r>
            <a:r>
              <a:rPr lang="en-GB" sz="1200" spc="-4">
                <a:latin typeface="Century Gothic"/>
                <a:cs typeface="Times New Roman"/>
              </a:rPr>
              <a:t>“Automated detecting </a:t>
            </a:r>
            <a:r>
              <a:rPr lang="en-GB" sz="1200" spc="-9">
                <a:latin typeface="Century Gothic"/>
                <a:cs typeface="Times New Roman"/>
              </a:rPr>
              <a:t>fake </a:t>
            </a:r>
            <a:r>
              <a:rPr lang="en-GB" sz="1200">
                <a:latin typeface="Century Gothic"/>
                <a:cs typeface="Times New Roman"/>
              </a:rPr>
              <a:t>currency </a:t>
            </a:r>
            <a:r>
              <a:rPr lang="en-GB" sz="1200" spc="-4">
                <a:latin typeface="Century Gothic"/>
                <a:cs typeface="Times New Roman"/>
              </a:rPr>
              <a:t>system,” </a:t>
            </a:r>
            <a:r>
              <a:rPr lang="en-GB" sz="1200" spc="9">
                <a:latin typeface="Century Gothic"/>
                <a:cs typeface="Times New Roman"/>
              </a:rPr>
              <a:t>Vol </a:t>
            </a:r>
            <a:r>
              <a:rPr lang="en-GB" sz="1200">
                <a:latin typeface="Century Gothic"/>
                <a:cs typeface="Times New Roman"/>
              </a:rPr>
              <a:t>4,</a:t>
            </a:r>
            <a:r>
              <a:rPr lang="en-GB" sz="1200" spc="265">
                <a:latin typeface="Century Gothic"/>
                <a:cs typeface="Times New Roman"/>
              </a:rPr>
              <a:t> </a:t>
            </a:r>
            <a:r>
              <a:rPr lang="en-GB" sz="1200" spc="-9">
                <a:latin typeface="Century Gothic"/>
                <a:cs typeface="Times New Roman"/>
              </a:rPr>
              <a:t>issue </a:t>
            </a:r>
            <a:r>
              <a:rPr lang="en-GB" sz="1200" spc="-4">
                <a:latin typeface="Century Gothic"/>
                <a:cs typeface="Times New Roman"/>
              </a:rPr>
              <a:t> </a:t>
            </a:r>
            <a:r>
              <a:rPr lang="en-GB" sz="1200">
                <a:latin typeface="Century Gothic"/>
                <a:cs typeface="Times New Roman"/>
              </a:rPr>
              <a:t>6,</a:t>
            </a:r>
            <a:r>
              <a:rPr lang="en-GB" sz="1200" spc="12">
                <a:latin typeface="Century Gothic"/>
                <a:cs typeface="Times New Roman"/>
              </a:rPr>
              <a:t> </a:t>
            </a:r>
            <a:r>
              <a:rPr lang="en-GB" sz="1200" spc="-4">
                <a:latin typeface="Century Gothic"/>
                <a:cs typeface="Times New Roman"/>
              </a:rPr>
              <a:t>pp.1909Y1911,</a:t>
            </a:r>
            <a:r>
              <a:rPr lang="en-GB" sz="1200" spc="12">
                <a:latin typeface="Century Gothic"/>
                <a:cs typeface="Times New Roman"/>
              </a:rPr>
              <a:t> </a:t>
            </a:r>
            <a:r>
              <a:rPr lang="en-GB" sz="1200" spc="-4">
                <a:latin typeface="Century Gothic"/>
                <a:cs typeface="Times New Roman"/>
              </a:rPr>
              <a:t>2015.</a:t>
            </a:r>
            <a:endParaRPr lang="en-GB" sz="1200">
              <a:latin typeface="Century Gothic"/>
              <a:cs typeface="Times New Roman"/>
            </a:endParaRPr>
          </a:p>
          <a:p>
            <a:pPr marL="203835" indent="-193040" algn="just">
              <a:spcBef>
                <a:spcPts val="552"/>
              </a:spcBef>
              <a:buAutoNum type="arabicPlain" startAt="3"/>
              <a:tabLst>
                <a:tab pos="204446" algn="l"/>
              </a:tabLst>
            </a:pPr>
            <a:r>
              <a:rPr lang="en-GB" sz="1200" spc="-9">
                <a:latin typeface="Century Gothic"/>
                <a:cs typeface="Times New Roman"/>
              </a:rPr>
              <a:t>P.</a:t>
            </a:r>
            <a:r>
              <a:rPr lang="en-GB" sz="1200" spc="22">
                <a:latin typeface="Century Gothic"/>
                <a:cs typeface="Times New Roman"/>
              </a:rPr>
              <a:t> </a:t>
            </a:r>
            <a:r>
              <a:rPr lang="en-GB" sz="1200" spc="-9">
                <a:latin typeface="Century Gothic"/>
                <a:cs typeface="Times New Roman"/>
              </a:rPr>
              <a:t>Julia</a:t>
            </a:r>
            <a:r>
              <a:rPr lang="en-GB" sz="1200" spc="9">
                <a:latin typeface="Century Gothic"/>
                <a:cs typeface="Times New Roman"/>
              </a:rPr>
              <a:t> </a:t>
            </a:r>
            <a:r>
              <a:rPr lang="en-GB" sz="1200" spc="-4">
                <a:latin typeface="Century Gothic"/>
                <a:cs typeface="Times New Roman"/>
              </a:rPr>
              <a:t>Grace,</a:t>
            </a:r>
            <a:r>
              <a:rPr lang="en-GB" sz="1200" spc="26">
                <a:latin typeface="Century Gothic"/>
                <a:cs typeface="Times New Roman"/>
              </a:rPr>
              <a:t> </a:t>
            </a:r>
            <a:r>
              <a:rPr lang="en-GB" sz="1200" spc="-12">
                <a:latin typeface="Century Gothic"/>
                <a:cs typeface="Times New Roman"/>
              </a:rPr>
              <a:t>A.</a:t>
            </a:r>
            <a:r>
              <a:rPr lang="en-GB" sz="1200" spc="22">
                <a:latin typeface="Century Gothic"/>
                <a:cs typeface="Times New Roman"/>
              </a:rPr>
              <a:t> </a:t>
            </a:r>
            <a:r>
              <a:rPr lang="en-GB" sz="1200" spc="-4">
                <a:latin typeface="Century Gothic"/>
                <a:cs typeface="Times New Roman"/>
              </a:rPr>
              <a:t>Sheema,</a:t>
            </a:r>
            <a:r>
              <a:rPr lang="en-GB" sz="1200" spc="26">
                <a:latin typeface="Century Gothic"/>
                <a:cs typeface="Times New Roman"/>
              </a:rPr>
              <a:t> </a:t>
            </a:r>
            <a:r>
              <a:rPr lang="en-GB" sz="1200" spc="-4">
                <a:latin typeface="Century Gothic"/>
                <a:cs typeface="Times New Roman"/>
              </a:rPr>
              <a:t>“A</a:t>
            </a:r>
            <a:r>
              <a:rPr lang="en-GB" sz="1200" spc="-12">
                <a:latin typeface="Century Gothic"/>
                <a:cs typeface="Times New Roman"/>
              </a:rPr>
              <a:t> </a:t>
            </a:r>
            <a:r>
              <a:rPr lang="en-GB" sz="1200">
                <a:latin typeface="Century Gothic"/>
                <a:cs typeface="Times New Roman"/>
              </a:rPr>
              <a:t>Survey</a:t>
            </a:r>
            <a:r>
              <a:rPr lang="en-GB" sz="1200" spc="-4">
                <a:latin typeface="Century Gothic"/>
                <a:cs typeface="Times New Roman"/>
              </a:rPr>
              <a:t> </a:t>
            </a:r>
            <a:r>
              <a:rPr lang="en-GB" sz="1200" spc="9">
                <a:latin typeface="Century Gothic"/>
                <a:cs typeface="Times New Roman"/>
              </a:rPr>
              <a:t>on</a:t>
            </a:r>
            <a:r>
              <a:rPr lang="en-GB" sz="1200" spc="-9">
                <a:latin typeface="Century Gothic"/>
                <a:cs typeface="Times New Roman"/>
              </a:rPr>
              <a:t> </a:t>
            </a:r>
            <a:r>
              <a:rPr lang="en-GB" sz="1200" spc="-4">
                <a:latin typeface="Century Gothic"/>
                <a:cs typeface="Times New Roman"/>
              </a:rPr>
              <a:t>Fake</a:t>
            </a:r>
            <a:r>
              <a:rPr lang="en-GB" sz="1200" spc="31">
                <a:latin typeface="Century Gothic"/>
                <a:cs typeface="Times New Roman"/>
              </a:rPr>
              <a:t> </a:t>
            </a:r>
            <a:r>
              <a:rPr lang="en-GB" sz="1200" spc="-4">
                <a:latin typeface="Century Gothic"/>
                <a:cs typeface="Times New Roman"/>
              </a:rPr>
              <a:t>Indian Paper</a:t>
            </a:r>
            <a:r>
              <a:rPr lang="en-GB" sz="1200" spc="18">
                <a:latin typeface="Century Gothic"/>
                <a:cs typeface="Times New Roman"/>
              </a:rPr>
              <a:t> </a:t>
            </a:r>
            <a:r>
              <a:rPr lang="en-GB" sz="1200" spc="-4">
                <a:latin typeface="Century Gothic"/>
                <a:cs typeface="Times New Roman"/>
              </a:rPr>
              <a:t>Currency</a:t>
            </a:r>
            <a:r>
              <a:rPr lang="en-GB" sz="1200" spc="-9">
                <a:latin typeface="Century Gothic"/>
                <a:cs typeface="Times New Roman"/>
              </a:rPr>
              <a:t> </a:t>
            </a:r>
            <a:r>
              <a:rPr lang="en-GB" sz="1200" spc="-4">
                <a:latin typeface="Century Gothic"/>
                <a:cs typeface="Times New Roman"/>
              </a:rPr>
              <a:t>Identification System,”</a:t>
            </a:r>
            <a:endParaRPr lang="en-GB" sz="1200">
              <a:latin typeface="Century Gothic"/>
              <a:cs typeface="Times New Roman"/>
            </a:endParaRPr>
          </a:p>
          <a:p>
            <a:pPr marL="10795" marR="15240" algn="just">
              <a:lnSpc>
                <a:spcPct val="143300"/>
              </a:lnSpc>
              <a:spcBef>
                <a:spcPts val="22"/>
              </a:spcBef>
            </a:pPr>
            <a:r>
              <a:rPr lang="en-GB" sz="1200" spc="-4">
                <a:latin typeface="Century Gothic"/>
                <a:cs typeface="Times New Roman"/>
              </a:rPr>
              <a:t>International </a:t>
            </a:r>
            <a:r>
              <a:rPr lang="en-GB" sz="1200">
                <a:latin typeface="Century Gothic"/>
                <a:cs typeface="Times New Roman"/>
              </a:rPr>
              <a:t>Journal </a:t>
            </a:r>
            <a:r>
              <a:rPr lang="en-GB" sz="1200" spc="9">
                <a:latin typeface="Century Gothic"/>
                <a:cs typeface="Times New Roman"/>
              </a:rPr>
              <a:t>of </a:t>
            </a:r>
            <a:r>
              <a:rPr lang="en-GB" sz="1200" spc="-4">
                <a:latin typeface="Century Gothic"/>
                <a:cs typeface="Times New Roman"/>
              </a:rPr>
              <a:t>Advanced Research </a:t>
            </a:r>
            <a:r>
              <a:rPr lang="en-GB" sz="1200" spc="-12">
                <a:latin typeface="Century Gothic"/>
                <a:cs typeface="Times New Roman"/>
              </a:rPr>
              <a:t>in </a:t>
            </a:r>
            <a:r>
              <a:rPr lang="en-GB" sz="1200" spc="-4">
                <a:latin typeface="Century Gothic"/>
                <a:cs typeface="Times New Roman"/>
              </a:rPr>
              <a:t>Computer </a:t>
            </a:r>
            <a:r>
              <a:rPr lang="en-GB" sz="1200" spc="-9">
                <a:latin typeface="Century Gothic"/>
                <a:cs typeface="Times New Roman"/>
              </a:rPr>
              <a:t>Science </a:t>
            </a:r>
            <a:r>
              <a:rPr lang="en-GB" sz="1200" spc="-4">
                <a:latin typeface="Century Gothic"/>
                <a:cs typeface="Times New Roman"/>
              </a:rPr>
              <a:t>and </a:t>
            </a:r>
            <a:r>
              <a:rPr lang="en-GB" sz="1200">
                <a:latin typeface="Century Gothic"/>
                <a:cs typeface="Times New Roman"/>
              </a:rPr>
              <a:t>Software </a:t>
            </a:r>
            <a:r>
              <a:rPr lang="en-GB" sz="1200" spc="-4">
                <a:latin typeface="Century Gothic"/>
                <a:cs typeface="Times New Roman"/>
              </a:rPr>
              <a:t>Engineering, </a:t>
            </a:r>
            <a:r>
              <a:rPr lang="en-GB" sz="1200">
                <a:latin typeface="Century Gothic"/>
                <a:cs typeface="Times New Roman"/>
              </a:rPr>
              <a:t> </a:t>
            </a:r>
            <a:r>
              <a:rPr lang="en-GB" sz="1200" spc="-9">
                <a:latin typeface="Century Gothic"/>
                <a:cs typeface="Times New Roman"/>
              </a:rPr>
              <a:t>Volume</a:t>
            </a:r>
            <a:r>
              <a:rPr lang="en-GB" sz="1200">
                <a:latin typeface="Century Gothic"/>
                <a:cs typeface="Times New Roman"/>
              </a:rPr>
              <a:t> 6,</a:t>
            </a:r>
            <a:r>
              <a:rPr lang="en-GB" sz="1200" spc="18">
                <a:latin typeface="Century Gothic"/>
                <a:cs typeface="Times New Roman"/>
              </a:rPr>
              <a:t> </a:t>
            </a:r>
            <a:r>
              <a:rPr lang="en-GB" sz="1200" spc="-9">
                <a:latin typeface="Century Gothic"/>
                <a:cs typeface="Times New Roman"/>
              </a:rPr>
              <a:t>Issue</a:t>
            </a:r>
            <a:r>
              <a:rPr lang="en-GB" sz="1200" spc="4">
                <a:latin typeface="Century Gothic"/>
                <a:cs typeface="Times New Roman"/>
              </a:rPr>
              <a:t> </a:t>
            </a:r>
            <a:r>
              <a:rPr lang="en-GB" sz="1200">
                <a:latin typeface="Century Gothic"/>
                <a:cs typeface="Times New Roman"/>
              </a:rPr>
              <a:t>7,</a:t>
            </a:r>
            <a:r>
              <a:rPr lang="en-GB" sz="1200" spc="18">
                <a:latin typeface="Century Gothic"/>
                <a:cs typeface="Times New Roman"/>
              </a:rPr>
              <a:t> </a:t>
            </a:r>
            <a:r>
              <a:rPr lang="en-GB" sz="1200" spc="-9">
                <a:latin typeface="Century Gothic"/>
                <a:cs typeface="Times New Roman"/>
              </a:rPr>
              <a:t>pp.</a:t>
            </a:r>
            <a:r>
              <a:rPr lang="en-GB" sz="1200" spc="18">
                <a:latin typeface="Century Gothic"/>
                <a:cs typeface="Times New Roman"/>
              </a:rPr>
              <a:t> </a:t>
            </a:r>
            <a:r>
              <a:rPr lang="en-GB" sz="1200" spc="-4">
                <a:latin typeface="Century Gothic"/>
                <a:cs typeface="Times New Roman"/>
              </a:rPr>
              <a:t>340-345, </a:t>
            </a:r>
            <a:r>
              <a:rPr lang="en-GB" sz="1200">
                <a:latin typeface="Century Gothic"/>
                <a:cs typeface="Times New Roman"/>
              </a:rPr>
              <a:t>2016.</a:t>
            </a:r>
          </a:p>
          <a:p>
            <a:pPr marL="10795" marR="4445" algn="just">
              <a:lnSpc>
                <a:spcPts val="1827"/>
              </a:lnSpc>
              <a:spcBef>
                <a:spcPts val="150"/>
              </a:spcBef>
              <a:buAutoNum type="arabicPlain" startAt="5"/>
              <a:tabLst>
                <a:tab pos="234133" algn="l"/>
              </a:tabLst>
            </a:pPr>
            <a:r>
              <a:rPr lang="en-GB" sz="1200" spc="-9">
                <a:latin typeface="Century Gothic"/>
                <a:cs typeface="Times New Roman"/>
              </a:rPr>
              <a:t>Yeh,</a:t>
            </a:r>
            <a:r>
              <a:rPr lang="en-GB" sz="1200" spc="-4">
                <a:latin typeface="Century Gothic"/>
                <a:cs typeface="Times New Roman"/>
              </a:rPr>
              <a:t> Chi-Yuan and</a:t>
            </a:r>
            <a:r>
              <a:rPr lang="en-GB" sz="1200">
                <a:latin typeface="Century Gothic"/>
                <a:cs typeface="Times New Roman"/>
              </a:rPr>
              <a:t> </a:t>
            </a:r>
            <a:r>
              <a:rPr lang="en-GB" sz="1200" spc="-4" err="1">
                <a:latin typeface="Century Gothic"/>
                <a:cs typeface="Times New Roman"/>
              </a:rPr>
              <a:t>Su</a:t>
            </a:r>
            <a:r>
              <a:rPr lang="en-GB" sz="1200" spc="-4">
                <a:latin typeface="Century Gothic"/>
                <a:cs typeface="Times New Roman"/>
              </a:rPr>
              <a:t>,</a:t>
            </a:r>
            <a:r>
              <a:rPr lang="en-GB" sz="1200">
                <a:latin typeface="Century Gothic"/>
                <a:cs typeface="Times New Roman"/>
              </a:rPr>
              <a:t> </a:t>
            </a:r>
            <a:r>
              <a:rPr lang="en-GB" sz="1200" spc="-4">
                <a:latin typeface="Century Gothic"/>
                <a:cs typeface="Times New Roman"/>
              </a:rPr>
              <a:t>Wen-P</a:t>
            </a:r>
            <a:r>
              <a:rPr lang="en-GB" sz="1200">
                <a:latin typeface="Century Gothic"/>
                <a:cs typeface="Times New Roman"/>
              </a:rPr>
              <a:t> </a:t>
            </a:r>
            <a:r>
              <a:rPr lang="en-GB" sz="1200" spc="-12">
                <a:latin typeface="Century Gothic"/>
                <a:cs typeface="Times New Roman"/>
              </a:rPr>
              <a:t>in</a:t>
            </a:r>
            <a:r>
              <a:rPr lang="en-GB" sz="1200" spc="-9">
                <a:latin typeface="Century Gothic"/>
                <a:cs typeface="Times New Roman"/>
              </a:rPr>
              <a:t> </a:t>
            </a:r>
            <a:r>
              <a:rPr lang="en-GB" sz="1200" spc="-4">
                <a:latin typeface="Century Gothic"/>
                <a:cs typeface="Times New Roman"/>
              </a:rPr>
              <a:t>and</a:t>
            </a:r>
            <a:r>
              <a:rPr lang="en-GB" sz="1200">
                <a:latin typeface="Century Gothic"/>
                <a:cs typeface="Times New Roman"/>
              </a:rPr>
              <a:t> </a:t>
            </a:r>
            <a:r>
              <a:rPr lang="en-GB" sz="1200" spc="-4">
                <a:latin typeface="Century Gothic"/>
                <a:cs typeface="Times New Roman"/>
              </a:rPr>
              <a:t>Lee,</a:t>
            </a:r>
            <a:r>
              <a:rPr lang="en-GB" sz="1200">
                <a:latin typeface="Century Gothic"/>
                <a:cs typeface="Times New Roman"/>
              </a:rPr>
              <a:t> </a:t>
            </a:r>
            <a:r>
              <a:rPr lang="en-GB" sz="1200" spc="-9">
                <a:latin typeface="Century Gothic"/>
                <a:cs typeface="Times New Roman"/>
              </a:rPr>
              <a:t>“Employing</a:t>
            </a:r>
            <a:r>
              <a:rPr lang="en-GB" sz="1200" spc="-4">
                <a:latin typeface="Century Gothic"/>
                <a:cs typeface="Times New Roman"/>
              </a:rPr>
              <a:t> multiple-Kernel </a:t>
            </a:r>
            <a:r>
              <a:rPr lang="en-GB" sz="1200">
                <a:latin typeface="Century Gothic"/>
                <a:cs typeface="Times New Roman"/>
              </a:rPr>
              <a:t>support</a:t>
            </a:r>
            <a:r>
              <a:rPr lang="en-GB" sz="1200" spc="4">
                <a:latin typeface="Century Gothic"/>
                <a:cs typeface="Times New Roman"/>
              </a:rPr>
              <a:t> </a:t>
            </a:r>
            <a:r>
              <a:rPr lang="en-GB" sz="1200" spc="-4">
                <a:latin typeface="Century Gothic"/>
                <a:cs typeface="Times New Roman"/>
              </a:rPr>
              <a:t>vector </a:t>
            </a:r>
            <a:r>
              <a:rPr lang="en-GB" sz="1200">
                <a:latin typeface="Century Gothic"/>
                <a:cs typeface="Times New Roman"/>
              </a:rPr>
              <a:t> </a:t>
            </a:r>
            <a:r>
              <a:rPr lang="en-GB" sz="1200" spc="-4">
                <a:latin typeface="Century Gothic"/>
                <a:cs typeface="Times New Roman"/>
              </a:rPr>
              <a:t>machines</a:t>
            </a:r>
            <a:r>
              <a:rPr lang="en-GB" sz="1200" spc="18">
                <a:latin typeface="Century Gothic"/>
                <a:cs typeface="Times New Roman"/>
              </a:rPr>
              <a:t> </a:t>
            </a:r>
            <a:r>
              <a:rPr lang="en-GB" sz="1200" spc="-9">
                <a:latin typeface="Century Gothic"/>
                <a:cs typeface="Times New Roman"/>
              </a:rPr>
              <a:t>for</a:t>
            </a:r>
            <a:r>
              <a:rPr lang="en-GB" sz="1200" spc="18">
                <a:latin typeface="Century Gothic"/>
                <a:cs typeface="Times New Roman"/>
              </a:rPr>
              <a:t> </a:t>
            </a:r>
            <a:r>
              <a:rPr lang="en-GB" sz="1200" spc="-9">
                <a:latin typeface="Century Gothic"/>
                <a:cs typeface="Times New Roman"/>
              </a:rPr>
              <a:t>counterfeit</a:t>
            </a:r>
            <a:r>
              <a:rPr lang="en-GB" sz="1200" spc="35">
                <a:latin typeface="Century Gothic"/>
                <a:cs typeface="Times New Roman"/>
              </a:rPr>
              <a:t> </a:t>
            </a:r>
            <a:r>
              <a:rPr lang="en-GB" sz="1200">
                <a:latin typeface="Century Gothic"/>
                <a:cs typeface="Times New Roman"/>
              </a:rPr>
              <a:t>Banknote</a:t>
            </a:r>
            <a:r>
              <a:rPr lang="en-GB" sz="1200" spc="-18">
                <a:latin typeface="Century Gothic"/>
                <a:cs typeface="Times New Roman"/>
              </a:rPr>
              <a:t> </a:t>
            </a:r>
            <a:r>
              <a:rPr lang="en-GB" sz="1200" spc="-9" err="1">
                <a:latin typeface="Century Gothic"/>
                <a:cs typeface="Times New Roman"/>
              </a:rPr>
              <a:t>recognization</a:t>
            </a:r>
            <a:r>
              <a:rPr lang="en-GB" sz="1200" spc="-9">
                <a:latin typeface="Century Gothic"/>
                <a:cs typeface="Times New Roman"/>
              </a:rPr>
              <a:t>.</a:t>
            </a:r>
            <a:r>
              <a:rPr lang="en-GB" sz="1200" spc="22">
                <a:latin typeface="Century Gothic"/>
                <a:cs typeface="Times New Roman"/>
              </a:rPr>
              <a:t> </a:t>
            </a:r>
            <a:r>
              <a:rPr lang="en-GB" sz="1200" spc="-4">
                <a:latin typeface="Century Gothic"/>
                <a:cs typeface="Times New Roman"/>
              </a:rPr>
              <a:t>Applied</a:t>
            </a:r>
            <a:r>
              <a:rPr lang="en-GB" sz="1200" spc="49">
                <a:latin typeface="Century Gothic"/>
                <a:cs typeface="Times New Roman"/>
              </a:rPr>
              <a:t> </a:t>
            </a:r>
            <a:r>
              <a:rPr lang="en-GB" sz="1200" spc="-4">
                <a:latin typeface="Century Gothic"/>
                <a:cs typeface="Times New Roman"/>
              </a:rPr>
              <a:t>Soft</a:t>
            </a:r>
            <a:r>
              <a:rPr lang="en-GB" sz="1200" spc="31">
                <a:latin typeface="Century Gothic"/>
                <a:cs typeface="Times New Roman"/>
              </a:rPr>
              <a:t> </a:t>
            </a:r>
            <a:r>
              <a:rPr lang="en-GB" sz="1200" spc="-9">
                <a:latin typeface="Century Gothic"/>
                <a:cs typeface="Times New Roman"/>
              </a:rPr>
              <a:t>Computing,</a:t>
            </a:r>
            <a:r>
              <a:rPr lang="en-GB" sz="1200" spc="22">
                <a:latin typeface="Century Gothic"/>
                <a:cs typeface="Times New Roman"/>
              </a:rPr>
              <a:t> </a:t>
            </a:r>
            <a:r>
              <a:rPr lang="en-GB" sz="1200" spc="-9">
                <a:latin typeface="Century Gothic"/>
                <a:cs typeface="Times New Roman"/>
              </a:rPr>
              <a:t>Vol.</a:t>
            </a:r>
            <a:r>
              <a:rPr lang="en-GB" sz="1200" spc="22">
                <a:latin typeface="Century Gothic"/>
                <a:cs typeface="Times New Roman"/>
              </a:rPr>
              <a:t> </a:t>
            </a:r>
            <a:r>
              <a:rPr lang="en-GB" sz="1200">
                <a:latin typeface="Century Gothic"/>
                <a:cs typeface="Times New Roman"/>
              </a:rPr>
              <a:t>11,</a:t>
            </a:r>
            <a:r>
              <a:rPr lang="en-GB" sz="1200" spc="22">
                <a:latin typeface="Century Gothic"/>
                <a:cs typeface="Times New Roman"/>
              </a:rPr>
              <a:t> </a:t>
            </a:r>
            <a:r>
              <a:rPr lang="en-GB" sz="1200">
                <a:latin typeface="Century Gothic"/>
                <a:cs typeface="Times New Roman"/>
              </a:rPr>
              <a:t>2011.</a:t>
            </a:r>
          </a:p>
          <a:p>
            <a:pPr marL="208915" indent="-198755" algn="just">
              <a:spcBef>
                <a:spcPts val="393"/>
              </a:spcBef>
              <a:buAutoNum type="arabicPlain" startAt="5"/>
              <a:tabLst>
                <a:tab pos="210047" algn="l"/>
              </a:tabLst>
            </a:pPr>
            <a:r>
              <a:rPr lang="en-GB" sz="1200" spc="-9">
                <a:latin typeface="Century Gothic"/>
                <a:cs typeface="Times New Roman"/>
              </a:rPr>
              <a:t>M.</a:t>
            </a:r>
            <a:r>
              <a:rPr lang="en-GB" sz="1200" spc="44">
                <a:latin typeface="Century Gothic"/>
                <a:cs typeface="Times New Roman"/>
              </a:rPr>
              <a:t> </a:t>
            </a:r>
            <a:r>
              <a:rPr lang="en-GB" sz="1200" spc="-12">
                <a:latin typeface="Century Gothic"/>
                <a:cs typeface="Times New Roman"/>
              </a:rPr>
              <a:t>Hida,</a:t>
            </a:r>
            <a:r>
              <a:rPr lang="en-GB" sz="1200" spc="66">
                <a:latin typeface="Century Gothic"/>
                <a:cs typeface="Times New Roman"/>
              </a:rPr>
              <a:t> </a:t>
            </a:r>
            <a:r>
              <a:rPr lang="en-GB" sz="1200">
                <a:latin typeface="Century Gothic"/>
                <a:cs typeface="Times New Roman"/>
              </a:rPr>
              <a:t>T.</a:t>
            </a:r>
            <a:r>
              <a:rPr lang="en-GB" sz="1200" spc="66">
                <a:latin typeface="Century Gothic"/>
                <a:cs typeface="Times New Roman"/>
              </a:rPr>
              <a:t> </a:t>
            </a:r>
            <a:r>
              <a:rPr lang="en-GB" sz="1200" spc="-22">
                <a:latin typeface="Century Gothic"/>
                <a:cs typeface="Times New Roman"/>
              </a:rPr>
              <a:t>Mit</a:t>
            </a:r>
            <a:r>
              <a:rPr lang="en-GB" sz="1200" spc="79">
                <a:latin typeface="Century Gothic"/>
                <a:cs typeface="Times New Roman"/>
              </a:rPr>
              <a:t> </a:t>
            </a:r>
            <a:r>
              <a:rPr lang="en-GB" sz="1200" spc="-12">
                <a:latin typeface="Century Gothic"/>
                <a:cs typeface="Times New Roman"/>
              </a:rPr>
              <a:t>sui,</a:t>
            </a:r>
            <a:r>
              <a:rPr lang="en-GB" sz="1200" spc="66">
                <a:latin typeface="Century Gothic"/>
                <a:cs typeface="Times New Roman"/>
              </a:rPr>
              <a:t> </a:t>
            </a:r>
            <a:r>
              <a:rPr lang="en-GB" sz="1200" spc="-9">
                <a:latin typeface="Century Gothic"/>
                <a:cs typeface="Times New Roman"/>
              </a:rPr>
              <a:t>and</a:t>
            </a:r>
            <a:r>
              <a:rPr lang="en-GB" sz="1200" spc="57">
                <a:latin typeface="Century Gothic"/>
                <a:cs typeface="Times New Roman"/>
              </a:rPr>
              <a:t> </a:t>
            </a:r>
            <a:r>
              <a:rPr lang="en-GB" sz="1200" spc="-4">
                <a:latin typeface="Century Gothic"/>
                <a:cs typeface="Times New Roman"/>
              </a:rPr>
              <a:t>Y.</a:t>
            </a:r>
            <a:r>
              <a:rPr lang="en-GB" sz="1200" spc="66">
                <a:latin typeface="Century Gothic"/>
                <a:cs typeface="Times New Roman"/>
              </a:rPr>
              <a:t> </a:t>
            </a:r>
            <a:r>
              <a:rPr lang="en-GB" sz="1200" spc="-12">
                <a:latin typeface="Century Gothic"/>
                <a:cs typeface="Times New Roman"/>
              </a:rPr>
              <a:t>Minami,</a:t>
            </a:r>
            <a:r>
              <a:rPr lang="en-GB" sz="1200" spc="66">
                <a:latin typeface="Century Gothic"/>
                <a:cs typeface="Times New Roman"/>
              </a:rPr>
              <a:t> </a:t>
            </a:r>
            <a:r>
              <a:rPr lang="en-GB" sz="1200" spc="-4">
                <a:latin typeface="Century Gothic"/>
                <a:cs typeface="Times New Roman"/>
              </a:rPr>
              <a:t>‘‘Forensic</a:t>
            </a:r>
            <a:r>
              <a:rPr lang="en-GB" sz="1200" spc="57">
                <a:latin typeface="Century Gothic"/>
                <a:cs typeface="Times New Roman"/>
              </a:rPr>
              <a:t> </a:t>
            </a:r>
            <a:r>
              <a:rPr lang="en-GB" sz="1200" spc="-4">
                <a:latin typeface="Century Gothic"/>
                <a:cs typeface="Times New Roman"/>
              </a:rPr>
              <a:t>investigation</a:t>
            </a:r>
            <a:r>
              <a:rPr lang="en-GB" sz="1200" spc="35">
                <a:latin typeface="Century Gothic"/>
                <a:cs typeface="Times New Roman"/>
              </a:rPr>
              <a:t> </a:t>
            </a:r>
            <a:r>
              <a:rPr lang="en-GB" sz="1200" spc="9">
                <a:latin typeface="Century Gothic"/>
                <a:cs typeface="Times New Roman"/>
              </a:rPr>
              <a:t>of</a:t>
            </a:r>
            <a:r>
              <a:rPr lang="en-GB" sz="1200" spc="18">
                <a:latin typeface="Century Gothic"/>
                <a:cs typeface="Times New Roman"/>
              </a:rPr>
              <a:t> </a:t>
            </a:r>
            <a:r>
              <a:rPr lang="en-GB" sz="1200" spc="-9">
                <a:latin typeface="Century Gothic"/>
                <a:cs typeface="Times New Roman"/>
              </a:rPr>
              <a:t>counterfeit</a:t>
            </a:r>
            <a:r>
              <a:rPr lang="en-GB" sz="1200" spc="84">
                <a:latin typeface="Century Gothic"/>
                <a:cs typeface="Times New Roman"/>
              </a:rPr>
              <a:t> </a:t>
            </a:r>
            <a:r>
              <a:rPr lang="en-GB" sz="1200" spc="-4">
                <a:latin typeface="Century Gothic"/>
                <a:cs typeface="Times New Roman"/>
              </a:rPr>
              <a:t>coins,’’</a:t>
            </a:r>
            <a:r>
              <a:rPr lang="en-GB" sz="1200" spc="40">
                <a:latin typeface="Century Gothic"/>
                <a:cs typeface="Times New Roman"/>
              </a:rPr>
              <a:t> </a:t>
            </a:r>
            <a:r>
              <a:rPr lang="en-GB" sz="1200" spc="-4">
                <a:latin typeface="Century Gothic"/>
                <a:cs typeface="Times New Roman"/>
              </a:rPr>
              <a:t>Forensic</a:t>
            </a:r>
            <a:endParaRPr lang="en-GB" sz="1200">
              <a:latin typeface="Century Gothic"/>
              <a:cs typeface="Times New Roman"/>
            </a:endParaRPr>
          </a:p>
          <a:p>
            <a:pPr marL="10795" algn="just">
              <a:spcBef>
                <a:spcPts val="569"/>
              </a:spcBef>
            </a:pPr>
            <a:r>
              <a:rPr lang="en-GB" sz="1200" spc="-9">
                <a:latin typeface="Century Gothic"/>
                <a:cs typeface="Times New Roman"/>
              </a:rPr>
              <a:t>Sci.</a:t>
            </a:r>
            <a:r>
              <a:rPr lang="en-GB" sz="1200" spc="9">
                <a:latin typeface="Century Gothic"/>
                <a:cs typeface="Times New Roman"/>
              </a:rPr>
              <a:t> </a:t>
            </a:r>
            <a:r>
              <a:rPr lang="en-GB" sz="1200" spc="-4">
                <a:latin typeface="Century Gothic"/>
                <a:cs typeface="Times New Roman"/>
              </a:rPr>
              <a:t>Int.,</a:t>
            </a:r>
            <a:r>
              <a:rPr lang="en-GB" sz="1200" spc="12">
                <a:latin typeface="Century Gothic"/>
                <a:cs typeface="Times New Roman"/>
              </a:rPr>
              <a:t> </a:t>
            </a:r>
            <a:r>
              <a:rPr lang="en-GB" sz="1200" spc="-12">
                <a:latin typeface="Century Gothic"/>
                <a:cs typeface="Times New Roman"/>
              </a:rPr>
              <a:t>vol.</a:t>
            </a:r>
            <a:r>
              <a:rPr lang="en-GB" sz="1200" spc="12">
                <a:latin typeface="Century Gothic"/>
                <a:cs typeface="Times New Roman"/>
              </a:rPr>
              <a:t> </a:t>
            </a:r>
            <a:r>
              <a:rPr lang="en-GB" sz="1200">
                <a:latin typeface="Century Gothic"/>
                <a:cs typeface="Times New Roman"/>
              </a:rPr>
              <a:t>89,</a:t>
            </a:r>
            <a:r>
              <a:rPr lang="en-GB" sz="1200" spc="12">
                <a:latin typeface="Century Gothic"/>
                <a:cs typeface="Times New Roman"/>
              </a:rPr>
              <a:t> </a:t>
            </a:r>
            <a:r>
              <a:rPr lang="en-GB" sz="1200" spc="-4">
                <a:latin typeface="Century Gothic"/>
                <a:cs typeface="Times New Roman"/>
              </a:rPr>
              <a:t>nos.</a:t>
            </a:r>
            <a:r>
              <a:rPr lang="en-GB" sz="1200" spc="-9">
                <a:latin typeface="Century Gothic"/>
                <a:cs typeface="Times New Roman"/>
              </a:rPr>
              <a:t> </a:t>
            </a:r>
            <a:r>
              <a:rPr lang="en-GB" sz="1200" spc="4">
                <a:latin typeface="Century Gothic"/>
                <a:cs typeface="Times New Roman"/>
              </a:rPr>
              <a:t>1–2,</a:t>
            </a:r>
            <a:r>
              <a:rPr lang="en-GB" sz="1200" spc="-9">
                <a:latin typeface="Century Gothic"/>
                <a:cs typeface="Times New Roman"/>
              </a:rPr>
              <a:t> </a:t>
            </a:r>
            <a:r>
              <a:rPr lang="en-GB" sz="1200">
                <a:latin typeface="Century Gothic"/>
                <a:cs typeface="Times New Roman"/>
              </a:rPr>
              <a:t>pp.</a:t>
            </a:r>
            <a:r>
              <a:rPr lang="en-GB" sz="1200" spc="-9">
                <a:latin typeface="Century Gothic"/>
                <a:cs typeface="Times New Roman"/>
              </a:rPr>
              <a:t> </a:t>
            </a:r>
            <a:r>
              <a:rPr lang="en-GB" sz="1200">
                <a:latin typeface="Century Gothic"/>
                <a:cs typeface="Times New Roman"/>
              </a:rPr>
              <a:t>21–26,</a:t>
            </a:r>
            <a:r>
              <a:rPr lang="en-GB" sz="1200" spc="-9">
                <a:latin typeface="Century Gothic"/>
                <a:cs typeface="Times New Roman"/>
              </a:rPr>
              <a:t> </a:t>
            </a:r>
            <a:r>
              <a:rPr lang="en-GB" sz="1200" spc="-4">
                <a:latin typeface="Century Gothic"/>
                <a:cs typeface="Times New Roman"/>
              </a:rPr>
              <a:t>Sep.</a:t>
            </a:r>
            <a:r>
              <a:rPr lang="en-GB" sz="1200" spc="-9">
                <a:latin typeface="Century Gothic"/>
                <a:cs typeface="Times New Roman"/>
              </a:rPr>
              <a:t> </a:t>
            </a:r>
            <a:r>
              <a:rPr lang="en-GB" sz="1200">
                <a:latin typeface="Century Gothic"/>
                <a:cs typeface="Times New Roman"/>
              </a:rPr>
              <a:t>1997.</a:t>
            </a:r>
          </a:p>
          <a:p>
            <a:pPr marL="10795" marR="8255" algn="just">
              <a:lnSpc>
                <a:spcPct val="143400"/>
              </a:lnSpc>
              <a:buAutoNum type="arabicPlain" startAt="7"/>
              <a:tabLst>
                <a:tab pos="231334" algn="l"/>
              </a:tabLst>
            </a:pPr>
            <a:r>
              <a:rPr lang="en-GB" sz="1200" spc="-9">
                <a:latin typeface="Century Gothic"/>
                <a:cs typeface="Times New Roman"/>
              </a:rPr>
              <a:t>Tuyen </a:t>
            </a:r>
            <a:r>
              <a:rPr lang="en-GB" sz="1200">
                <a:latin typeface="Century Gothic"/>
                <a:cs typeface="Times New Roman"/>
              </a:rPr>
              <a:t>Danh </a:t>
            </a:r>
            <a:r>
              <a:rPr lang="en-GB" sz="1200" spc="-4">
                <a:latin typeface="Century Gothic"/>
                <a:cs typeface="Times New Roman"/>
              </a:rPr>
              <a:t>Pham </a:t>
            </a:r>
            <a:r>
              <a:rPr lang="en-GB" sz="1200">
                <a:latin typeface="Century Gothic"/>
                <a:cs typeface="Times New Roman"/>
              </a:rPr>
              <a:t>,</a:t>
            </a:r>
            <a:r>
              <a:rPr lang="en-GB" sz="1200" spc="4">
                <a:latin typeface="Century Gothic"/>
                <a:cs typeface="Times New Roman"/>
              </a:rPr>
              <a:t> </a:t>
            </a:r>
            <a:r>
              <a:rPr lang="en-GB" sz="1200" spc="-4" err="1">
                <a:latin typeface="Century Gothic"/>
                <a:cs typeface="Times New Roman"/>
              </a:rPr>
              <a:t>Chanhum</a:t>
            </a:r>
            <a:r>
              <a:rPr lang="en-GB" sz="1200" spc="-4">
                <a:latin typeface="Century Gothic"/>
                <a:cs typeface="Times New Roman"/>
              </a:rPr>
              <a:t> </a:t>
            </a:r>
            <a:r>
              <a:rPr lang="en-GB" sz="1200">
                <a:latin typeface="Century Gothic"/>
                <a:cs typeface="Times New Roman"/>
              </a:rPr>
              <a:t>Park ,</a:t>
            </a:r>
            <a:r>
              <a:rPr lang="en-GB" sz="1200" spc="4">
                <a:latin typeface="Century Gothic"/>
                <a:cs typeface="Times New Roman"/>
              </a:rPr>
              <a:t> </a:t>
            </a:r>
            <a:r>
              <a:rPr lang="en-GB" sz="1200" spc="-12">
                <a:latin typeface="Century Gothic"/>
                <a:cs typeface="Times New Roman"/>
              </a:rPr>
              <a:t>Dat</a:t>
            </a:r>
            <a:r>
              <a:rPr lang="en-GB" sz="1200" spc="-9">
                <a:latin typeface="Century Gothic"/>
                <a:cs typeface="Times New Roman"/>
              </a:rPr>
              <a:t> </a:t>
            </a:r>
            <a:r>
              <a:rPr lang="en-GB" sz="1200" spc="-4">
                <a:latin typeface="Century Gothic"/>
                <a:cs typeface="Times New Roman"/>
              </a:rPr>
              <a:t>Tien Nguyen </a:t>
            </a:r>
            <a:r>
              <a:rPr lang="en-GB" sz="1200">
                <a:latin typeface="Century Gothic"/>
                <a:cs typeface="Times New Roman"/>
              </a:rPr>
              <a:t>,</a:t>
            </a:r>
            <a:r>
              <a:rPr lang="en-GB" sz="1200" spc="4">
                <a:latin typeface="Century Gothic"/>
                <a:cs typeface="Times New Roman"/>
              </a:rPr>
              <a:t> </a:t>
            </a:r>
            <a:r>
              <a:rPr lang="en-GB" sz="1200" spc="-9" err="1">
                <a:latin typeface="Century Gothic"/>
                <a:cs typeface="Times New Roman"/>
              </a:rPr>
              <a:t>Ganbayar</a:t>
            </a:r>
            <a:r>
              <a:rPr lang="en-GB" sz="1200" spc="-4">
                <a:latin typeface="Century Gothic"/>
                <a:cs typeface="Times New Roman"/>
              </a:rPr>
              <a:t> Batchuluun</a:t>
            </a:r>
            <a:r>
              <a:rPr lang="en-GB" sz="1200" spc="256">
                <a:latin typeface="Century Gothic"/>
                <a:cs typeface="Times New Roman"/>
              </a:rPr>
              <a:t> </a:t>
            </a:r>
            <a:r>
              <a:rPr lang="en-GB" sz="1200">
                <a:latin typeface="Century Gothic"/>
                <a:cs typeface="Times New Roman"/>
              </a:rPr>
              <a:t>,</a:t>
            </a:r>
            <a:r>
              <a:rPr lang="en-GB" sz="1200" spc="265">
                <a:latin typeface="Century Gothic"/>
                <a:cs typeface="Times New Roman"/>
              </a:rPr>
              <a:t> </a:t>
            </a:r>
            <a:r>
              <a:rPr lang="en-GB" sz="1200" spc="-12">
                <a:latin typeface="Century Gothic"/>
                <a:cs typeface="Times New Roman"/>
              </a:rPr>
              <a:t>Kang </a:t>
            </a:r>
            <a:r>
              <a:rPr lang="en-GB" sz="1200" spc="-9">
                <a:latin typeface="Century Gothic"/>
                <a:cs typeface="Times New Roman"/>
              </a:rPr>
              <a:t> Ryoung </a:t>
            </a:r>
            <a:r>
              <a:rPr lang="en-GB" sz="1200">
                <a:latin typeface="Century Gothic"/>
                <a:cs typeface="Times New Roman"/>
              </a:rPr>
              <a:t>Park, “ </a:t>
            </a:r>
            <a:r>
              <a:rPr lang="en-GB" sz="1200" spc="-4">
                <a:latin typeface="Century Gothic"/>
                <a:cs typeface="Times New Roman"/>
              </a:rPr>
              <a:t>Deep learning-based </a:t>
            </a:r>
            <a:r>
              <a:rPr lang="en-GB" sz="1200" spc="-9">
                <a:latin typeface="Century Gothic"/>
                <a:cs typeface="Times New Roman"/>
              </a:rPr>
              <a:t>fake bank </a:t>
            </a:r>
            <a:r>
              <a:rPr lang="en-GB" sz="1200" spc="4">
                <a:latin typeface="Century Gothic"/>
                <a:cs typeface="Times New Roman"/>
              </a:rPr>
              <a:t>note </a:t>
            </a:r>
            <a:r>
              <a:rPr lang="en-GB" sz="1200" spc="-4">
                <a:latin typeface="Century Gothic"/>
                <a:cs typeface="Times New Roman"/>
              </a:rPr>
              <a:t>detection </a:t>
            </a:r>
            <a:r>
              <a:rPr lang="en-GB" sz="1200" spc="-9">
                <a:latin typeface="Century Gothic"/>
                <a:cs typeface="Times New Roman"/>
              </a:rPr>
              <a:t>for </a:t>
            </a:r>
            <a:r>
              <a:rPr lang="en-GB" sz="1200">
                <a:latin typeface="Century Gothic"/>
                <a:cs typeface="Times New Roman"/>
              </a:rPr>
              <a:t>the </a:t>
            </a:r>
            <a:r>
              <a:rPr lang="en-GB" sz="1200" spc="-4">
                <a:latin typeface="Century Gothic"/>
                <a:cs typeface="Times New Roman"/>
              </a:rPr>
              <a:t>visually impaired people </a:t>
            </a:r>
            <a:r>
              <a:rPr lang="en-GB" sz="1200">
                <a:latin typeface="Century Gothic"/>
                <a:cs typeface="Times New Roman"/>
              </a:rPr>
              <a:t> </a:t>
            </a:r>
            <a:r>
              <a:rPr lang="en-GB" sz="1200" spc="-9">
                <a:latin typeface="Century Gothic"/>
                <a:cs typeface="Times New Roman"/>
              </a:rPr>
              <a:t>using</a:t>
            </a:r>
            <a:r>
              <a:rPr lang="en-GB" sz="1200" spc="26">
                <a:latin typeface="Century Gothic"/>
                <a:cs typeface="Times New Roman"/>
              </a:rPr>
              <a:t> </a:t>
            </a:r>
            <a:r>
              <a:rPr lang="en-GB" sz="1200" spc="-4">
                <a:latin typeface="Century Gothic"/>
                <a:cs typeface="Times New Roman"/>
              </a:rPr>
              <a:t>visible-light</a:t>
            </a:r>
            <a:r>
              <a:rPr lang="en-GB" sz="1200" spc="31">
                <a:latin typeface="Century Gothic"/>
                <a:cs typeface="Times New Roman"/>
              </a:rPr>
              <a:t> </a:t>
            </a:r>
            <a:r>
              <a:rPr lang="en-GB" sz="1200" spc="-9">
                <a:latin typeface="Century Gothic"/>
                <a:cs typeface="Times New Roman"/>
              </a:rPr>
              <a:t>images</a:t>
            </a:r>
            <a:r>
              <a:rPr lang="en-GB" sz="1200" spc="-4">
                <a:latin typeface="Century Gothic"/>
                <a:cs typeface="Times New Roman"/>
              </a:rPr>
              <a:t> </a:t>
            </a:r>
            <a:r>
              <a:rPr lang="en-GB" sz="1200">
                <a:latin typeface="Century Gothic"/>
                <a:cs typeface="Times New Roman"/>
              </a:rPr>
              <a:t>captured</a:t>
            </a:r>
            <a:r>
              <a:rPr lang="en-GB" sz="1200" spc="12">
                <a:latin typeface="Century Gothic"/>
                <a:cs typeface="Times New Roman"/>
              </a:rPr>
              <a:t> </a:t>
            </a:r>
            <a:r>
              <a:rPr lang="en-GB" sz="1200">
                <a:latin typeface="Century Gothic"/>
                <a:cs typeface="Times New Roman"/>
              </a:rPr>
              <a:t>by</a:t>
            </a:r>
            <a:r>
              <a:rPr lang="en-GB" sz="1200" spc="-35">
                <a:latin typeface="Century Gothic"/>
                <a:cs typeface="Times New Roman"/>
              </a:rPr>
              <a:t> </a:t>
            </a:r>
            <a:r>
              <a:rPr lang="en-GB" sz="1200" spc="-4">
                <a:latin typeface="Century Gothic"/>
                <a:cs typeface="Times New Roman"/>
              </a:rPr>
              <a:t>smartphone</a:t>
            </a:r>
            <a:r>
              <a:rPr lang="en-GB" sz="1200" spc="4">
                <a:latin typeface="Century Gothic"/>
                <a:cs typeface="Times New Roman"/>
              </a:rPr>
              <a:t> </a:t>
            </a:r>
            <a:r>
              <a:rPr lang="en-GB" sz="1200" spc="-4">
                <a:latin typeface="Century Gothic"/>
                <a:cs typeface="Times New Roman"/>
              </a:rPr>
              <a:t>cameras,”</a:t>
            </a:r>
            <a:r>
              <a:rPr lang="en-GB" sz="1200" spc="4">
                <a:latin typeface="Century Gothic"/>
                <a:cs typeface="Times New Roman"/>
              </a:rPr>
              <a:t> </a:t>
            </a:r>
            <a:r>
              <a:rPr lang="en-GB" sz="1200" spc="-4">
                <a:latin typeface="Century Gothic"/>
                <a:cs typeface="Times New Roman"/>
              </a:rPr>
              <a:t>IEEE</a:t>
            </a:r>
            <a:r>
              <a:rPr lang="en-GB" sz="1200" spc="22">
                <a:latin typeface="Century Gothic"/>
                <a:cs typeface="Times New Roman"/>
              </a:rPr>
              <a:t> </a:t>
            </a:r>
            <a:r>
              <a:rPr lang="en-GB" sz="1200" spc="-9">
                <a:latin typeface="Century Gothic"/>
                <a:cs typeface="Times New Roman"/>
              </a:rPr>
              <a:t>Access</a:t>
            </a:r>
            <a:r>
              <a:rPr lang="en-GB" sz="1200" spc="-4">
                <a:latin typeface="Century Gothic"/>
                <a:cs typeface="Times New Roman"/>
              </a:rPr>
              <a:t> Vol.</a:t>
            </a:r>
            <a:r>
              <a:rPr lang="en-GB" sz="1200" spc="18">
                <a:latin typeface="Century Gothic"/>
                <a:cs typeface="Times New Roman"/>
              </a:rPr>
              <a:t> </a:t>
            </a:r>
            <a:r>
              <a:rPr lang="en-GB" sz="1200">
                <a:latin typeface="Century Gothic"/>
                <a:cs typeface="Times New Roman"/>
              </a:rPr>
              <a:t>8,</a:t>
            </a:r>
            <a:r>
              <a:rPr lang="en-GB" sz="1200" spc="18">
                <a:latin typeface="Century Gothic"/>
                <a:cs typeface="Times New Roman"/>
              </a:rPr>
              <a:t> </a:t>
            </a:r>
            <a:r>
              <a:rPr lang="en-GB" sz="1200" spc="-4">
                <a:latin typeface="Century Gothic"/>
                <a:cs typeface="Times New Roman"/>
              </a:rPr>
              <a:t>2020.</a:t>
            </a:r>
            <a:endParaRPr lang="en-GB" sz="1200">
              <a:latin typeface="Century Gothic"/>
              <a:cs typeface="Times New Roman"/>
            </a:endParaRPr>
          </a:p>
          <a:p>
            <a:pPr marL="10795" marR="5080" algn="just">
              <a:lnSpc>
                <a:spcPct val="143400"/>
              </a:lnSpc>
              <a:spcBef>
                <a:spcPts val="22"/>
              </a:spcBef>
              <a:buAutoNum type="arabicPlain" startAt="7"/>
              <a:tabLst>
                <a:tab pos="210047" algn="l"/>
              </a:tabLst>
            </a:pPr>
            <a:r>
              <a:rPr lang="en-GB" sz="1200" spc="-4">
                <a:latin typeface="Century Gothic"/>
                <a:cs typeface="Times New Roman"/>
              </a:rPr>
              <a:t>K.-H. </a:t>
            </a:r>
            <a:r>
              <a:rPr lang="en-GB" sz="1200" spc="-9">
                <a:latin typeface="Century Gothic"/>
                <a:cs typeface="Times New Roman"/>
              </a:rPr>
              <a:t>Lee and </a:t>
            </a:r>
            <a:r>
              <a:rPr lang="en-GB" sz="1200" spc="4">
                <a:latin typeface="Century Gothic"/>
                <a:cs typeface="Times New Roman"/>
              </a:rPr>
              <a:t>T.-H. </a:t>
            </a:r>
            <a:r>
              <a:rPr lang="en-GB" sz="1200" spc="-4">
                <a:latin typeface="Century Gothic"/>
                <a:cs typeface="Times New Roman"/>
              </a:rPr>
              <a:t>Park, </a:t>
            </a:r>
            <a:r>
              <a:rPr lang="en-GB" sz="1200" spc="-9">
                <a:latin typeface="Century Gothic"/>
                <a:cs typeface="Times New Roman"/>
              </a:rPr>
              <a:t>‘‘Image </a:t>
            </a:r>
            <a:r>
              <a:rPr lang="en-GB" sz="1200" spc="-4">
                <a:latin typeface="Century Gothic"/>
                <a:cs typeface="Times New Roman"/>
              </a:rPr>
              <a:t>segment at </a:t>
            </a:r>
            <a:r>
              <a:rPr lang="en-GB" sz="1200" spc="-9">
                <a:latin typeface="Century Gothic"/>
                <a:cs typeface="Times New Roman"/>
              </a:rPr>
              <a:t>ion </a:t>
            </a:r>
            <a:r>
              <a:rPr lang="en-GB" sz="1200" spc="9">
                <a:latin typeface="Century Gothic"/>
                <a:cs typeface="Times New Roman"/>
              </a:rPr>
              <a:t>of </a:t>
            </a:r>
            <a:r>
              <a:rPr lang="en-GB" sz="1200" spc="-4">
                <a:latin typeface="Century Gothic"/>
                <a:cs typeface="Times New Roman"/>
              </a:rPr>
              <a:t>UV </a:t>
            </a:r>
            <a:r>
              <a:rPr lang="en-GB" sz="1200" spc="4">
                <a:latin typeface="Century Gothic"/>
                <a:cs typeface="Times New Roman"/>
              </a:rPr>
              <a:t>pattern for </a:t>
            </a:r>
            <a:r>
              <a:rPr lang="en-GB" sz="1200" spc="-4">
                <a:latin typeface="Century Gothic"/>
                <a:cs typeface="Times New Roman"/>
              </a:rPr>
              <a:t>automatic </a:t>
            </a:r>
            <a:r>
              <a:rPr lang="en-GB" sz="1200">
                <a:latin typeface="Century Gothic"/>
                <a:cs typeface="Times New Roman"/>
              </a:rPr>
              <a:t>paper-money </a:t>
            </a:r>
            <a:r>
              <a:rPr lang="en-GB" sz="1200" spc="4">
                <a:latin typeface="Century Gothic"/>
                <a:cs typeface="Times New Roman"/>
              </a:rPr>
              <a:t> </a:t>
            </a:r>
            <a:r>
              <a:rPr lang="en-GB" sz="1200" spc="-4">
                <a:latin typeface="Century Gothic"/>
                <a:cs typeface="Times New Roman"/>
              </a:rPr>
              <a:t>inspect </a:t>
            </a:r>
            <a:r>
              <a:rPr lang="en-GB" sz="1200" spc="-9">
                <a:latin typeface="Century Gothic"/>
                <a:cs typeface="Times New Roman"/>
              </a:rPr>
              <a:t>ion,’’ </a:t>
            </a:r>
            <a:r>
              <a:rPr lang="en-GB" sz="1200" spc="-12">
                <a:latin typeface="Century Gothic"/>
                <a:cs typeface="Times New Roman"/>
              </a:rPr>
              <a:t>in </a:t>
            </a:r>
            <a:r>
              <a:rPr lang="en-GB" sz="1200">
                <a:latin typeface="Century Gothic"/>
                <a:cs typeface="Times New Roman"/>
              </a:rPr>
              <a:t>P </a:t>
            </a:r>
            <a:r>
              <a:rPr lang="en-GB" sz="1200" spc="4">
                <a:latin typeface="Century Gothic"/>
                <a:cs typeface="Times New Roman"/>
              </a:rPr>
              <a:t>roc. </a:t>
            </a:r>
            <a:r>
              <a:rPr lang="en-GB" sz="1200">
                <a:latin typeface="Century Gothic"/>
                <a:cs typeface="Times New Roman"/>
              </a:rPr>
              <a:t>11th </a:t>
            </a:r>
            <a:r>
              <a:rPr lang="en-GB" sz="1200" spc="-9">
                <a:latin typeface="Century Gothic"/>
                <a:cs typeface="Times New Roman"/>
              </a:rPr>
              <a:t>Int </a:t>
            </a:r>
            <a:r>
              <a:rPr lang="en-GB" sz="1200">
                <a:latin typeface="Century Gothic"/>
                <a:cs typeface="Times New Roman"/>
              </a:rPr>
              <a:t>. </a:t>
            </a:r>
            <a:r>
              <a:rPr lang="en-GB" sz="1200" spc="-12">
                <a:latin typeface="Century Gothic"/>
                <a:cs typeface="Times New Roman"/>
              </a:rPr>
              <a:t>Conf. </a:t>
            </a:r>
            <a:r>
              <a:rPr lang="en-GB" sz="1200">
                <a:latin typeface="Century Gothic"/>
                <a:cs typeface="Times New Roman"/>
              </a:rPr>
              <a:t>Control </a:t>
            </a:r>
            <a:r>
              <a:rPr lang="en-GB" sz="1200" spc="-9">
                <a:latin typeface="Century Gothic"/>
                <a:cs typeface="Times New Roman"/>
              </a:rPr>
              <a:t>Autom. </a:t>
            </a:r>
            <a:r>
              <a:rPr lang="en-GB" sz="1200">
                <a:latin typeface="Century Gothic"/>
                <a:cs typeface="Times New Roman"/>
              </a:rPr>
              <a:t>Robot. </a:t>
            </a:r>
            <a:r>
              <a:rPr lang="en-GB" sz="1200" spc="-12">
                <a:latin typeface="Century Gothic"/>
                <a:cs typeface="Times New Roman"/>
              </a:rPr>
              <a:t>Vis., </a:t>
            </a:r>
            <a:r>
              <a:rPr lang="en-GB" sz="1200" spc="-4">
                <a:latin typeface="Century Gothic"/>
                <a:cs typeface="Times New Roman"/>
              </a:rPr>
              <a:t>Singapore, Dec. 2010, </a:t>
            </a:r>
            <a:r>
              <a:rPr lang="en-GB" sz="1200">
                <a:latin typeface="Century Gothic"/>
                <a:cs typeface="Times New Roman"/>
              </a:rPr>
              <a:t>pp. </a:t>
            </a:r>
            <a:r>
              <a:rPr lang="en-GB" sz="1200" spc="4">
                <a:latin typeface="Century Gothic"/>
                <a:cs typeface="Times New Roman"/>
              </a:rPr>
              <a:t> </a:t>
            </a:r>
            <a:r>
              <a:rPr lang="en-GB" sz="1200">
                <a:latin typeface="Century Gothic"/>
                <a:cs typeface="Times New Roman"/>
              </a:rPr>
              <a:t>1175–1180.</a:t>
            </a:r>
          </a:p>
          <a:p>
            <a:pPr marL="10795" marR="15875" algn="just">
              <a:lnSpc>
                <a:spcPts val="1844"/>
              </a:lnSpc>
              <a:spcBef>
                <a:spcPts val="132"/>
              </a:spcBef>
              <a:buAutoNum type="arabicPlain" startAt="7"/>
              <a:tabLst>
                <a:tab pos="217889" algn="l"/>
              </a:tabLst>
            </a:pPr>
            <a:r>
              <a:rPr lang="en-GB" sz="1200" spc="-12">
                <a:latin typeface="Century Gothic"/>
                <a:cs typeface="Times New Roman"/>
              </a:rPr>
              <a:t>A. </a:t>
            </a:r>
            <a:r>
              <a:rPr lang="en-GB" sz="1200" spc="-9">
                <a:latin typeface="Century Gothic"/>
                <a:cs typeface="Times New Roman"/>
              </a:rPr>
              <a:t>Bruna, </a:t>
            </a:r>
            <a:r>
              <a:rPr lang="en-GB" sz="1200" spc="-4">
                <a:latin typeface="Century Gothic"/>
                <a:cs typeface="Times New Roman"/>
              </a:rPr>
              <a:t>G. </a:t>
            </a:r>
            <a:r>
              <a:rPr lang="en-GB" sz="1200" spc="-9">
                <a:latin typeface="Century Gothic"/>
                <a:cs typeface="Times New Roman"/>
              </a:rPr>
              <a:t>Farinella, </a:t>
            </a:r>
            <a:r>
              <a:rPr lang="en-GB" sz="1200" spc="-4">
                <a:latin typeface="Century Gothic"/>
                <a:cs typeface="Times New Roman"/>
              </a:rPr>
              <a:t>G. Guarnera, </a:t>
            </a:r>
            <a:r>
              <a:rPr lang="en-GB" sz="1200" spc="-9">
                <a:latin typeface="Century Gothic"/>
                <a:cs typeface="Times New Roman"/>
              </a:rPr>
              <a:t>and </a:t>
            </a:r>
            <a:r>
              <a:rPr lang="en-GB" sz="1200">
                <a:latin typeface="Century Gothic"/>
                <a:cs typeface="Times New Roman"/>
              </a:rPr>
              <a:t>S. </a:t>
            </a:r>
            <a:r>
              <a:rPr lang="en-GB" sz="1200" spc="-4">
                <a:latin typeface="Century Gothic"/>
                <a:cs typeface="Times New Roman"/>
              </a:rPr>
              <a:t>Batt </a:t>
            </a:r>
            <a:r>
              <a:rPr lang="en-GB" sz="1200" spc="-18" err="1">
                <a:latin typeface="Century Gothic"/>
                <a:cs typeface="Times New Roman"/>
              </a:rPr>
              <a:t>iat</a:t>
            </a:r>
            <a:r>
              <a:rPr lang="en-GB" sz="1200" spc="-18">
                <a:latin typeface="Century Gothic"/>
                <a:cs typeface="Times New Roman"/>
              </a:rPr>
              <a:t> </a:t>
            </a:r>
            <a:r>
              <a:rPr lang="en-GB" sz="1200">
                <a:latin typeface="Century Gothic"/>
                <a:cs typeface="Times New Roman"/>
              </a:rPr>
              <a:t>o, </a:t>
            </a:r>
            <a:r>
              <a:rPr lang="en-GB" sz="1200" spc="-4">
                <a:latin typeface="Century Gothic"/>
                <a:cs typeface="Times New Roman"/>
              </a:rPr>
              <a:t>‘‘Forgery </a:t>
            </a:r>
            <a:r>
              <a:rPr lang="en-GB" sz="1200">
                <a:latin typeface="Century Gothic"/>
                <a:cs typeface="Times New Roman"/>
              </a:rPr>
              <a:t>detection </a:t>
            </a:r>
            <a:r>
              <a:rPr lang="en-GB" sz="1200" spc="-9">
                <a:latin typeface="Century Gothic"/>
                <a:cs typeface="Times New Roman"/>
              </a:rPr>
              <a:t>and value ident </a:t>
            </a:r>
            <a:r>
              <a:rPr lang="en-GB" sz="1200" spc="-4">
                <a:latin typeface="Century Gothic"/>
                <a:cs typeface="Times New Roman"/>
              </a:rPr>
              <a:t> </a:t>
            </a:r>
            <a:r>
              <a:rPr lang="en-GB" sz="1200" spc="-4" err="1">
                <a:latin typeface="Century Gothic"/>
                <a:cs typeface="Times New Roman"/>
              </a:rPr>
              <a:t>ification</a:t>
            </a:r>
            <a:r>
              <a:rPr lang="en-GB" sz="1200" spc="-18">
                <a:latin typeface="Century Gothic"/>
                <a:cs typeface="Times New Roman"/>
              </a:rPr>
              <a:t> </a:t>
            </a:r>
            <a:r>
              <a:rPr lang="en-GB" sz="1200" spc="9">
                <a:latin typeface="Century Gothic"/>
                <a:cs typeface="Times New Roman"/>
              </a:rPr>
              <a:t>of</a:t>
            </a:r>
            <a:r>
              <a:rPr lang="en-GB" sz="1200" spc="-26">
                <a:latin typeface="Century Gothic"/>
                <a:cs typeface="Times New Roman"/>
              </a:rPr>
              <a:t> </a:t>
            </a:r>
            <a:r>
              <a:rPr lang="en-GB" sz="1200">
                <a:latin typeface="Century Gothic"/>
                <a:cs typeface="Times New Roman"/>
              </a:rPr>
              <a:t>euro</a:t>
            </a:r>
            <a:r>
              <a:rPr lang="en-GB" sz="1200" spc="26">
                <a:latin typeface="Century Gothic"/>
                <a:cs typeface="Times New Roman"/>
              </a:rPr>
              <a:t> </a:t>
            </a:r>
            <a:r>
              <a:rPr lang="en-GB" sz="1200" spc="-4">
                <a:latin typeface="Century Gothic"/>
                <a:cs typeface="Times New Roman"/>
              </a:rPr>
              <a:t>banknotes,’’ Sensors,</a:t>
            </a:r>
            <a:r>
              <a:rPr lang="en-GB" sz="1200" spc="18">
                <a:latin typeface="Century Gothic"/>
                <a:cs typeface="Times New Roman"/>
              </a:rPr>
              <a:t> </a:t>
            </a:r>
            <a:r>
              <a:rPr lang="en-GB" sz="1200" spc="-12">
                <a:latin typeface="Century Gothic"/>
                <a:cs typeface="Times New Roman"/>
              </a:rPr>
              <a:t>vol.</a:t>
            </a:r>
            <a:r>
              <a:rPr lang="en-GB" sz="1200" spc="18">
                <a:latin typeface="Century Gothic"/>
                <a:cs typeface="Times New Roman"/>
              </a:rPr>
              <a:t> </a:t>
            </a:r>
            <a:r>
              <a:rPr lang="en-GB" sz="1200">
                <a:latin typeface="Century Gothic"/>
                <a:cs typeface="Times New Roman"/>
              </a:rPr>
              <a:t>13,</a:t>
            </a:r>
            <a:r>
              <a:rPr lang="en-GB" sz="1200" spc="18">
                <a:latin typeface="Century Gothic"/>
                <a:cs typeface="Times New Roman"/>
              </a:rPr>
              <a:t> </a:t>
            </a:r>
            <a:r>
              <a:rPr lang="en-GB" sz="1200" spc="-9">
                <a:latin typeface="Century Gothic"/>
                <a:cs typeface="Times New Roman"/>
              </a:rPr>
              <a:t>no.</a:t>
            </a:r>
            <a:r>
              <a:rPr lang="en-GB" sz="1200" spc="-4">
                <a:latin typeface="Century Gothic"/>
                <a:cs typeface="Times New Roman"/>
              </a:rPr>
              <a:t> </a:t>
            </a:r>
            <a:r>
              <a:rPr lang="en-GB" sz="1200">
                <a:latin typeface="Century Gothic"/>
                <a:cs typeface="Times New Roman"/>
              </a:rPr>
              <a:t>2,</a:t>
            </a:r>
            <a:r>
              <a:rPr lang="en-GB" sz="1200" spc="18">
                <a:latin typeface="Century Gothic"/>
                <a:cs typeface="Times New Roman"/>
              </a:rPr>
              <a:t> </a:t>
            </a:r>
            <a:r>
              <a:rPr lang="en-GB" sz="1200" spc="-9">
                <a:latin typeface="Century Gothic"/>
                <a:cs typeface="Times New Roman"/>
              </a:rPr>
              <a:t>pp.</a:t>
            </a:r>
            <a:r>
              <a:rPr lang="en-GB" sz="1200" spc="18">
                <a:latin typeface="Century Gothic"/>
                <a:cs typeface="Times New Roman"/>
              </a:rPr>
              <a:t> </a:t>
            </a:r>
            <a:r>
              <a:rPr lang="en-GB" sz="1200">
                <a:latin typeface="Century Gothic"/>
                <a:cs typeface="Times New Roman"/>
              </a:rPr>
              <a:t>2515–2529,</a:t>
            </a:r>
            <a:r>
              <a:rPr lang="en-GB" sz="1200" spc="18">
                <a:latin typeface="Century Gothic"/>
                <a:cs typeface="Times New Roman"/>
              </a:rPr>
              <a:t> </a:t>
            </a:r>
            <a:r>
              <a:rPr lang="en-GB" sz="1200" spc="-12">
                <a:latin typeface="Century Gothic"/>
                <a:cs typeface="Times New Roman"/>
              </a:rPr>
              <a:t>Feb.</a:t>
            </a:r>
            <a:r>
              <a:rPr lang="en-GB" sz="1200" spc="18">
                <a:latin typeface="Century Gothic"/>
                <a:cs typeface="Times New Roman"/>
              </a:rPr>
              <a:t> </a:t>
            </a:r>
            <a:r>
              <a:rPr lang="en-GB" sz="1200">
                <a:latin typeface="Century Gothic"/>
                <a:cs typeface="Times New Roman"/>
              </a:rPr>
              <a:t>2013.</a:t>
            </a:r>
          </a:p>
          <a:p>
            <a:pPr marL="297815" indent="-287020" algn="just">
              <a:spcBef>
                <a:spcPts val="393"/>
              </a:spcBef>
              <a:buAutoNum type="arabicPlain" startAt="7"/>
              <a:tabLst>
                <a:tab pos="298549" algn="l"/>
              </a:tabLst>
            </a:pPr>
            <a:r>
              <a:rPr lang="en-GB" sz="1200" spc="-9" err="1">
                <a:latin typeface="Century Gothic"/>
                <a:cs typeface="Times New Roman"/>
              </a:rPr>
              <a:t>Yongjiao</a:t>
            </a:r>
            <a:r>
              <a:rPr lang="en-GB" sz="1200" spc="234">
                <a:latin typeface="Century Gothic"/>
                <a:cs typeface="Times New Roman"/>
              </a:rPr>
              <a:t> </a:t>
            </a:r>
            <a:r>
              <a:rPr lang="en-GB" sz="1200" spc="-4">
                <a:latin typeface="Century Gothic"/>
                <a:cs typeface="Times New Roman"/>
              </a:rPr>
              <a:t>Liu,</a:t>
            </a:r>
            <a:r>
              <a:rPr lang="en-GB" sz="1200" spc="229">
                <a:latin typeface="Century Gothic"/>
                <a:cs typeface="Times New Roman"/>
              </a:rPr>
              <a:t> </a:t>
            </a:r>
            <a:r>
              <a:rPr lang="en-GB" sz="1200" spc="-4" err="1">
                <a:latin typeface="Century Gothic"/>
                <a:cs typeface="Times New Roman"/>
              </a:rPr>
              <a:t>Jianbiao</a:t>
            </a:r>
            <a:r>
              <a:rPr lang="en-GB" sz="1200" spc="234">
                <a:latin typeface="Century Gothic"/>
                <a:cs typeface="Times New Roman"/>
              </a:rPr>
              <a:t> </a:t>
            </a:r>
            <a:r>
              <a:rPr lang="en-GB" sz="1200" spc="-4">
                <a:latin typeface="Century Gothic"/>
                <a:cs typeface="Times New Roman"/>
              </a:rPr>
              <a:t>He,</a:t>
            </a:r>
            <a:r>
              <a:rPr lang="en-GB" sz="1200" spc="229">
                <a:latin typeface="Century Gothic"/>
                <a:cs typeface="Times New Roman"/>
              </a:rPr>
              <a:t> </a:t>
            </a:r>
            <a:r>
              <a:rPr lang="en-GB" sz="1200" spc="-9">
                <a:latin typeface="Century Gothic"/>
                <a:cs typeface="Times New Roman"/>
              </a:rPr>
              <a:t>and</a:t>
            </a:r>
            <a:r>
              <a:rPr lang="en-GB" sz="1200" spc="221">
                <a:latin typeface="Century Gothic"/>
                <a:cs typeface="Times New Roman"/>
              </a:rPr>
              <a:t> </a:t>
            </a:r>
            <a:r>
              <a:rPr lang="en-GB" sz="1200" spc="-4">
                <a:latin typeface="Century Gothic"/>
                <a:cs typeface="Times New Roman"/>
              </a:rPr>
              <a:t>Min</a:t>
            </a:r>
            <a:r>
              <a:rPr lang="en-GB" sz="1200" spc="216">
                <a:latin typeface="Century Gothic"/>
                <a:cs typeface="Times New Roman"/>
              </a:rPr>
              <a:t> </a:t>
            </a:r>
            <a:r>
              <a:rPr lang="en-GB" sz="1200" spc="-9">
                <a:latin typeface="Century Gothic"/>
                <a:cs typeface="Times New Roman"/>
              </a:rPr>
              <a:t>Li.</a:t>
            </a:r>
            <a:r>
              <a:rPr lang="en-GB" sz="1200" spc="251">
                <a:latin typeface="Century Gothic"/>
                <a:cs typeface="Times New Roman"/>
              </a:rPr>
              <a:t> </a:t>
            </a:r>
            <a:r>
              <a:rPr lang="en-GB" sz="1200" spc="-4">
                <a:latin typeface="Century Gothic"/>
                <a:cs typeface="Times New Roman"/>
              </a:rPr>
              <a:t>“New</a:t>
            </a:r>
            <a:r>
              <a:rPr lang="en-GB" sz="1200" spc="216">
                <a:latin typeface="Century Gothic"/>
                <a:cs typeface="Times New Roman"/>
              </a:rPr>
              <a:t> </a:t>
            </a:r>
            <a:r>
              <a:rPr lang="en-GB" sz="1200" spc="-4">
                <a:latin typeface="Century Gothic"/>
                <a:cs typeface="Times New Roman"/>
              </a:rPr>
              <a:t>and</a:t>
            </a:r>
            <a:r>
              <a:rPr lang="en-GB" sz="1200" spc="216">
                <a:latin typeface="Century Gothic"/>
                <a:cs typeface="Times New Roman"/>
              </a:rPr>
              <a:t> </a:t>
            </a:r>
            <a:r>
              <a:rPr lang="en-GB" sz="1200" spc="-9">
                <a:latin typeface="Century Gothic"/>
                <a:cs typeface="Times New Roman"/>
              </a:rPr>
              <a:t>old</a:t>
            </a:r>
            <a:r>
              <a:rPr lang="en-GB" sz="1200" spc="238">
                <a:latin typeface="Century Gothic"/>
                <a:cs typeface="Times New Roman"/>
              </a:rPr>
              <a:t> </a:t>
            </a:r>
            <a:r>
              <a:rPr lang="en-GB" sz="1200">
                <a:latin typeface="Century Gothic"/>
                <a:cs typeface="Times New Roman"/>
              </a:rPr>
              <a:t>banknote</a:t>
            </a:r>
            <a:r>
              <a:rPr lang="en-GB" sz="1200" spc="212">
                <a:latin typeface="Century Gothic"/>
                <a:cs typeface="Times New Roman"/>
              </a:rPr>
              <a:t> </a:t>
            </a:r>
            <a:r>
              <a:rPr lang="en-GB" sz="1200" spc="-4">
                <a:latin typeface="Century Gothic"/>
                <a:cs typeface="Times New Roman"/>
              </a:rPr>
              <a:t>recognition</a:t>
            </a:r>
            <a:r>
              <a:rPr lang="en-GB" sz="1200" spc="221">
                <a:latin typeface="Century Gothic"/>
                <a:cs typeface="Times New Roman"/>
              </a:rPr>
              <a:t> </a:t>
            </a:r>
            <a:r>
              <a:rPr lang="en-GB" sz="1200" spc="-9">
                <a:latin typeface="Century Gothic"/>
                <a:cs typeface="Times New Roman"/>
              </a:rPr>
              <a:t>based</a:t>
            </a:r>
            <a:r>
              <a:rPr lang="en-GB" sz="1200" spc="221">
                <a:latin typeface="Century Gothic"/>
                <a:cs typeface="Times New Roman"/>
              </a:rPr>
              <a:t> </a:t>
            </a:r>
            <a:r>
              <a:rPr lang="en-GB" sz="1200" spc="9">
                <a:latin typeface="Century Gothic"/>
                <a:cs typeface="Times New Roman"/>
              </a:rPr>
              <a:t>on</a:t>
            </a:r>
            <a:endParaRPr lang="en-GB" sz="1200">
              <a:latin typeface="Century Gothic"/>
              <a:cs typeface="Times New Roman"/>
            </a:endParaRPr>
          </a:p>
          <a:p>
            <a:pPr marL="10795" marR="12065" algn="just">
              <a:lnSpc>
                <a:spcPct val="143300"/>
              </a:lnSpc>
              <a:spcBef>
                <a:spcPts val="4"/>
              </a:spcBef>
            </a:pPr>
            <a:r>
              <a:rPr lang="en-GB" sz="1200" spc="-4">
                <a:latin typeface="Century Gothic"/>
                <a:cs typeface="Times New Roman"/>
              </a:rPr>
              <a:t>convolutional</a:t>
            </a:r>
            <a:r>
              <a:rPr lang="en-GB" sz="1200">
                <a:latin typeface="Century Gothic"/>
                <a:cs typeface="Times New Roman"/>
              </a:rPr>
              <a:t> </a:t>
            </a:r>
            <a:r>
              <a:rPr lang="en-GB" sz="1200" spc="-4">
                <a:latin typeface="Century Gothic"/>
                <a:cs typeface="Times New Roman"/>
              </a:rPr>
              <a:t>neural</a:t>
            </a:r>
            <a:r>
              <a:rPr lang="en-GB" sz="1200">
                <a:latin typeface="Century Gothic"/>
                <a:cs typeface="Times New Roman"/>
              </a:rPr>
              <a:t> network”.</a:t>
            </a:r>
            <a:r>
              <a:rPr lang="en-GB" sz="1200" spc="4">
                <a:latin typeface="Century Gothic"/>
                <a:cs typeface="Times New Roman"/>
              </a:rPr>
              <a:t> </a:t>
            </a:r>
            <a:r>
              <a:rPr lang="en-GB" sz="1200" spc="-9">
                <a:latin typeface="Century Gothic"/>
                <a:cs typeface="Times New Roman"/>
              </a:rPr>
              <a:t>In:</a:t>
            </a:r>
            <a:r>
              <a:rPr lang="en-GB" sz="1200" spc="-4">
                <a:latin typeface="Century Gothic"/>
                <a:cs typeface="Times New Roman"/>
              </a:rPr>
              <a:t> </a:t>
            </a:r>
            <a:r>
              <a:rPr lang="en-GB" sz="1200" spc="-9">
                <a:latin typeface="Century Gothic"/>
                <a:cs typeface="Times New Roman"/>
              </a:rPr>
              <a:t>Proceedings</a:t>
            </a:r>
            <a:r>
              <a:rPr lang="en-GB" sz="1200" spc="-4">
                <a:latin typeface="Century Gothic"/>
                <a:cs typeface="Times New Roman"/>
              </a:rPr>
              <a:t> </a:t>
            </a:r>
            <a:r>
              <a:rPr lang="en-GB" sz="1200" spc="9">
                <a:latin typeface="Century Gothic"/>
                <a:cs typeface="Times New Roman"/>
              </a:rPr>
              <a:t>of</a:t>
            </a:r>
            <a:r>
              <a:rPr lang="en-GB" sz="1200" spc="12">
                <a:latin typeface="Century Gothic"/>
                <a:cs typeface="Times New Roman"/>
              </a:rPr>
              <a:t> </a:t>
            </a:r>
            <a:r>
              <a:rPr lang="en-GB" sz="1200">
                <a:latin typeface="Century Gothic"/>
                <a:cs typeface="Times New Roman"/>
              </a:rPr>
              <a:t>the</a:t>
            </a:r>
            <a:r>
              <a:rPr lang="en-GB" sz="1200" spc="4">
                <a:latin typeface="Century Gothic"/>
                <a:cs typeface="Times New Roman"/>
              </a:rPr>
              <a:t> </a:t>
            </a:r>
            <a:r>
              <a:rPr lang="en-GB" sz="1200">
                <a:latin typeface="Century Gothic"/>
                <a:cs typeface="Times New Roman"/>
              </a:rPr>
              <a:t>2018</a:t>
            </a:r>
            <a:r>
              <a:rPr lang="en-GB" sz="1200" spc="4">
                <a:latin typeface="Century Gothic"/>
                <a:cs typeface="Times New Roman"/>
              </a:rPr>
              <a:t> </a:t>
            </a:r>
            <a:r>
              <a:rPr lang="en-GB" sz="1200" spc="-4">
                <a:latin typeface="Century Gothic"/>
                <a:cs typeface="Times New Roman"/>
              </a:rPr>
              <a:t>International</a:t>
            </a:r>
            <a:r>
              <a:rPr lang="en-GB" sz="1200">
                <a:latin typeface="Century Gothic"/>
                <a:cs typeface="Times New Roman"/>
              </a:rPr>
              <a:t> </a:t>
            </a:r>
            <a:r>
              <a:rPr lang="en-GB" sz="1200" spc="-4">
                <a:latin typeface="Century Gothic"/>
                <a:cs typeface="Times New Roman"/>
              </a:rPr>
              <a:t>Conference</a:t>
            </a:r>
            <a:r>
              <a:rPr lang="en-GB" sz="1200">
                <a:latin typeface="Century Gothic"/>
                <a:cs typeface="Times New Roman"/>
              </a:rPr>
              <a:t> </a:t>
            </a:r>
            <a:r>
              <a:rPr lang="en-GB" sz="1200" spc="9">
                <a:latin typeface="Century Gothic"/>
                <a:cs typeface="Times New Roman"/>
              </a:rPr>
              <a:t>on </a:t>
            </a:r>
            <a:r>
              <a:rPr lang="en-GB" sz="1200" spc="12">
                <a:latin typeface="Century Gothic"/>
                <a:cs typeface="Times New Roman"/>
              </a:rPr>
              <a:t> </a:t>
            </a:r>
            <a:r>
              <a:rPr lang="en-GB" sz="1200" spc="-4">
                <a:latin typeface="Century Gothic"/>
                <a:cs typeface="Times New Roman"/>
              </a:rPr>
              <a:t>Mathematics and</a:t>
            </a:r>
            <a:r>
              <a:rPr lang="en-GB" sz="1200" spc="9">
                <a:latin typeface="Century Gothic"/>
                <a:cs typeface="Times New Roman"/>
              </a:rPr>
              <a:t> </a:t>
            </a:r>
            <a:r>
              <a:rPr lang="en-GB" sz="1200" spc="-4">
                <a:latin typeface="Century Gothic"/>
                <a:cs typeface="Times New Roman"/>
              </a:rPr>
              <a:t>Statistics.</a:t>
            </a:r>
            <a:r>
              <a:rPr lang="en-GB" sz="1200" spc="18">
                <a:latin typeface="Century Gothic"/>
                <a:cs typeface="Times New Roman"/>
              </a:rPr>
              <a:t> </a:t>
            </a:r>
            <a:r>
              <a:rPr lang="en-GB" sz="1200">
                <a:latin typeface="Century Gothic"/>
                <a:cs typeface="Times New Roman"/>
              </a:rPr>
              <a:t>2018,</a:t>
            </a:r>
            <a:r>
              <a:rPr lang="en-GB" sz="1200" spc="18">
                <a:latin typeface="Century Gothic"/>
                <a:cs typeface="Times New Roman"/>
              </a:rPr>
              <a:t> </a:t>
            </a:r>
            <a:r>
              <a:rPr lang="en-GB" sz="1200" spc="-9">
                <a:latin typeface="Century Gothic"/>
                <a:cs typeface="Times New Roman"/>
              </a:rPr>
              <a:t>pp.</a:t>
            </a:r>
            <a:r>
              <a:rPr lang="en-GB" sz="1200" spc="18">
                <a:latin typeface="Century Gothic"/>
                <a:cs typeface="Times New Roman"/>
              </a:rPr>
              <a:t> </a:t>
            </a:r>
            <a:r>
              <a:rPr lang="en-GB" sz="1200" spc="-4">
                <a:latin typeface="Century Gothic"/>
                <a:cs typeface="Times New Roman"/>
              </a:rPr>
              <a:t>92–97.</a:t>
            </a:r>
            <a:endParaRPr lang="en-GB" sz="1200">
              <a:latin typeface="Century Gothic"/>
              <a:cs typeface="Times New Roman"/>
            </a:endParaRPr>
          </a:p>
          <a:p>
            <a:pPr marL="10795" marR="12065" algn="just">
              <a:lnSpc>
                <a:spcPct val="143300"/>
              </a:lnSpc>
              <a:spcBef>
                <a:spcPts val="18"/>
              </a:spcBef>
              <a:buAutoNum type="arabicPlain" startAt="11"/>
              <a:tabLst>
                <a:tab pos="293507" algn="l"/>
              </a:tabLst>
            </a:pPr>
            <a:r>
              <a:rPr lang="en-GB" sz="1200" spc="-9">
                <a:latin typeface="Century Gothic"/>
                <a:cs typeface="Times New Roman"/>
              </a:rPr>
              <a:t>Tripathi, Milan. </a:t>
            </a:r>
            <a:r>
              <a:rPr lang="en-GB" sz="1200" spc="-4">
                <a:latin typeface="Century Gothic"/>
                <a:cs typeface="Times New Roman"/>
              </a:rPr>
              <a:t>“Analysis </a:t>
            </a:r>
            <a:r>
              <a:rPr lang="en-GB" sz="1200" spc="9">
                <a:latin typeface="Century Gothic"/>
                <a:cs typeface="Times New Roman"/>
              </a:rPr>
              <a:t>of </a:t>
            </a:r>
            <a:r>
              <a:rPr lang="en-GB" sz="1200" spc="-4">
                <a:latin typeface="Century Gothic"/>
                <a:cs typeface="Times New Roman"/>
              </a:rPr>
              <a:t>Convolutional Neural </a:t>
            </a:r>
            <a:r>
              <a:rPr lang="en-GB" sz="1200">
                <a:latin typeface="Century Gothic"/>
                <a:cs typeface="Times New Roman"/>
              </a:rPr>
              <a:t>Network </a:t>
            </a:r>
            <a:r>
              <a:rPr lang="en-GB" sz="1200" spc="-9">
                <a:latin typeface="Century Gothic"/>
                <a:cs typeface="Times New Roman"/>
              </a:rPr>
              <a:t>based </a:t>
            </a:r>
            <a:r>
              <a:rPr lang="en-GB" sz="1200" spc="-4">
                <a:latin typeface="Century Gothic"/>
                <a:cs typeface="Times New Roman"/>
              </a:rPr>
              <a:t>Image Classification </a:t>
            </a:r>
            <a:r>
              <a:rPr lang="en-GB" sz="1200">
                <a:latin typeface="Century Gothic"/>
                <a:cs typeface="Times New Roman"/>
              </a:rPr>
              <a:t> </a:t>
            </a:r>
            <a:r>
              <a:rPr lang="en-GB" sz="1200" spc="-4">
                <a:latin typeface="Century Gothic"/>
                <a:cs typeface="Times New Roman"/>
              </a:rPr>
              <a:t>Techniques.”</a:t>
            </a:r>
            <a:r>
              <a:rPr lang="en-GB" sz="1200" spc="4">
                <a:latin typeface="Century Gothic"/>
                <a:cs typeface="Times New Roman"/>
              </a:rPr>
              <a:t> </a:t>
            </a:r>
            <a:r>
              <a:rPr lang="en-GB" sz="1200">
                <a:latin typeface="Century Gothic"/>
                <a:cs typeface="Times New Roman"/>
              </a:rPr>
              <a:t>Journal</a:t>
            </a:r>
            <a:r>
              <a:rPr lang="en-GB" sz="1200" spc="-31">
                <a:latin typeface="Century Gothic"/>
                <a:cs typeface="Times New Roman"/>
              </a:rPr>
              <a:t> </a:t>
            </a:r>
            <a:r>
              <a:rPr lang="en-GB" sz="1200" spc="18">
                <a:latin typeface="Century Gothic"/>
                <a:cs typeface="Times New Roman"/>
              </a:rPr>
              <a:t>of</a:t>
            </a:r>
            <a:r>
              <a:rPr lang="en-GB" sz="1200" spc="-26">
                <a:latin typeface="Century Gothic"/>
                <a:cs typeface="Times New Roman"/>
              </a:rPr>
              <a:t> </a:t>
            </a:r>
            <a:r>
              <a:rPr lang="en-GB" sz="1200" spc="-4">
                <a:latin typeface="Century Gothic"/>
                <a:cs typeface="Times New Roman"/>
              </a:rPr>
              <a:t>Innovative</a:t>
            </a:r>
            <a:r>
              <a:rPr lang="en-GB" sz="1200" spc="4">
                <a:latin typeface="Century Gothic"/>
                <a:cs typeface="Times New Roman"/>
              </a:rPr>
              <a:t> </a:t>
            </a:r>
            <a:r>
              <a:rPr lang="en-GB" sz="1200" spc="-4">
                <a:latin typeface="Century Gothic"/>
                <a:cs typeface="Times New Roman"/>
              </a:rPr>
              <a:t>Image</a:t>
            </a:r>
            <a:r>
              <a:rPr lang="en-GB" sz="1200" spc="9">
                <a:latin typeface="Century Gothic"/>
                <a:cs typeface="Times New Roman"/>
              </a:rPr>
              <a:t> </a:t>
            </a:r>
            <a:r>
              <a:rPr lang="en-GB" sz="1200" spc="-4">
                <a:latin typeface="Century Gothic"/>
                <a:cs typeface="Times New Roman"/>
              </a:rPr>
              <a:t>Processing</a:t>
            </a:r>
            <a:r>
              <a:rPr lang="en-GB" sz="1200" spc="9">
                <a:latin typeface="Century Gothic"/>
                <a:cs typeface="Times New Roman"/>
              </a:rPr>
              <a:t> </a:t>
            </a:r>
            <a:r>
              <a:rPr lang="en-GB" sz="1200">
                <a:latin typeface="Century Gothic"/>
                <a:cs typeface="Times New Roman"/>
              </a:rPr>
              <a:t>(JIIP)</a:t>
            </a:r>
            <a:r>
              <a:rPr lang="en-GB" sz="1200" spc="12">
                <a:latin typeface="Century Gothic"/>
                <a:cs typeface="Times New Roman"/>
              </a:rPr>
              <a:t> </a:t>
            </a:r>
            <a:r>
              <a:rPr lang="en-GB" sz="1200" spc="-12">
                <a:latin typeface="Century Gothic"/>
                <a:cs typeface="Times New Roman"/>
              </a:rPr>
              <a:t>3,</a:t>
            </a:r>
            <a:r>
              <a:rPr lang="en-GB" sz="1200" spc="18">
                <a:latin typeface="Century Gothic"/>
                <a:cs typeface="Times New Roman"/>
              </a:rPr>
              <a:t> </a:t>
            </a:r>
            <a:r>
              <a:rPr lang="en-GB" sz="1200" spc="-9">
                <a:latin typeface="Century Gothic"/>
                <a:cs typeface="Times New Roman"/>
              </a:rPr>
              <a:t>no.</a:t>
            </a:r>
            <a:r>
              <a:rPr lang="en-GB" sz="1200" spc="22">
                <a:latin typeface="Century Gothic"/>
                <a:cs typeface="Times New Roman"/>
              </a:rPr>
              <a:t> </a:t>
            </a:r>
            <a:r>
              <a:rPr lang="en-GB" sz="1200">
                <a:latin typeface="Century Gothic"/>
                <a:cs typeface="Times New Roman"/>
              </a:rPr>
              <a:t>02</a:t>
            </a:r>
            <a:r>
              <a:rPr lang="en-GB" sz="1200" spc="-12">
                <a:latin typeface="Century Gothic"/>
                <a:cs typeface="Times New Roman"/>
              </a:rPr>
              <a:t> </a:t>
            </a:r>
            <a:r>
              <a:rPr lang="en-GB" sz="1200" spc="-4">
                <a:latin typeface="Century Gothic"/>
                <a:cs typeface="Times New Roman"/>
              </a:rPr>
              <a:t>(2021):</a:t>
            </a:r>
            <a:r>
              <a:rPr lang="en-GB" sz="1200" spc="9">
                <a:latin typeface="Century Gothic"/>
                <a:cs typeface="Times New Roman"/>
              </a:rPr>
              <a:t> </a:t>
            </a:r>
            <a:r>
              <a:rPr lang="en-GB" sz="1200">
                <a:latin typeface="Century Gothic"/>
                <a:cs typeface="Times New Roman"/>
              </a:rPr>
              <a:t>100-117.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20F186-3D28-F425-E34A-635EE2346DCD}"/>
              </a:ext>
            </a:extLst>
          </p:cNvPr>
          <p:cNvSpPr txBox="1"/>
          <p:nvPr/>
        </p:nvSpPr>
        <p:spPr>
          <a:xfrm>
            <a:off x="654676" y="225381"/>
            <a:ext cx="974232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latin typeface="Century Gothic"/>
                <a:cs typeface="Times New Roman"/>
              </a:rPr>
              <a:t>REFERENCES</a:t>
            </a:r>
            <a:endParaRPr lang="en-US" b="1">
              <a:latin typeface="Century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DCA251B-4F28-43A9-A5FD-47101E24C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7B3E067-68A1-4E6F-8B2A-DF0DC2803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4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8F0EEF-7B63-4EC4-96D4-6AFBF46B1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B5E673-6D85-4457-A048-FD09048DC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7312AE-9FB7-50F6-8CB9-209999912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033" y="1266958"/>
            <a:ext cx="6248624" cy="45284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THANKYOU</a:t>
            </a:r>
          </a:p>
        </p:txBody>
      </p:sp>
    </p:spTree>
    <p:extLst>
      <p:ext uri="{BB962C8B-B14F-4D97-AF65-F5344CB8AC3E}">
        <p14:creationId xmlns:p14="http://schemas.microsoft.com/office/powerpoint/2010/main" val="3981008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124000"/>
                <a:satMod val="148000"/>
                <a:lumMod val="124000"/>
              </a:schemeClr>
            </a:gs>
            <a:gs pos="100000">
              <a:schemeClr val="bg1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6E32CE1-D113-412E-9933-113646E2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17B7C8B-175B-4009-808B-9F66FD108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FE5ECD52-6A23-4FF4-8C32-7B5DE9973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C3F2B96-5F34-41C9-8E37-A9CD279A4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A4E02BF-4F0E-44E2-A489-075900B78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45624C63-3CCA-4EA6-B822-6E710A82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4" descr="Fake Indian Currency and How to Spot It">
            <a:extLst>
              <a:ext uri="{FF2B5EF4-FFF2-40B4-BE49-F238E27FC236}">
                <a16:creationId xmlns:a16="http://schemas.microsoft.com/office/drawing/2014/main" id="{08C07FD7-CCE9-9E31-71FE-6FB1AE324FF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25000"/>
            <a:grayscl/>
          </a:blip>
          <a:srcRect b="4661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object 2"/>
          <p:cNvSpPr txBox="1"/>
          <p:nvPr/>
        </p:nvSpPr>
        <p:spPr>
          <a:xfrm>
            <a:off x="1004350" y="578399"/>
            <a:ext cx="9777814" cy="567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</a:pPr>
            <a:endParaRPr lang="en-US" sz="1300" spc="-4">
              <a:latin typeface="+mj-lt"/>
              <a:ea typeface="+mj-ea"/>
              <a:cs typeface="+mj-cs"/>
            </a:endParaRPr>
          </a:p>
          <a:p>
            <a:pPr algn="ctr" defTabSz="457200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endParaRPr lang="en-US" sz="2400" b="1">
              <a:latin typeface="Times New Roman"/>
              <a:ea typeface="+mj-ea"/>
              <a:cs typeface="Times New Roman"/>
            </a:endParaRPr>
          </a:p>
          <a:p>
            <a:pPr marL="635" algn="ctr" defTabSz="457200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lang="en-US" sz="4000" b="1">
                <a:latin typeface="Century Gothic"/>
                <a:ea typeface="+mj-ea"/>
                <a:cs typeface="Times New Roman"/>
              </a:rPr>
              <a:t>INTRODUCTION</a:t>
            </a:r>
          </a:p>
          <a:p>
            <a:pPr defTabSz="457200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endParaRPr lang="en-US" sz="1600">
              <a:latin typeface="Century Gothic"/>
              <a:ea typeface="+mj-ea"/>
              <a:cs typeface="Times New Roman"/>
            </a:endParaRPr>
          </a:p>
          <a:p>
            <a:pPr marL="10160" defTabSz="457200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endParaRPr lang="en-US" sz="1600" spc="-4">
              <a:latin typeface="Century Gothic"/>
              <a:ea typeface="+mj-ea"/>
              <a:cs typeface="Times New Roman"/>
            </a:endParaRPr>
          </a:p>
          <a:p>
            <a:pPr marL="10160" marR="7620" algn="just" defTabSz="457200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lang="en-US" sz="1600" spc="-9">
                <a:latin typeface="Century Gothic"/>
                <a:ea typeface="+mj-ea"/>
                <a:cs typeface="Times New Roman"/>
              </a:rPr>
              <a:t>Counterfeit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currency </a:t>
            </a:r>
            <a:r>
              <a:rPr lang="en-US" sz="1600" spc="-12">
                <a:latin typeface="Century Gothic"/>
                <a:ea typeface="+mj-ea"/>
                <a:cs typeface="Times New Roman"/>
              </a:rPr>
              <a:t>is </a:t>
            </a:r>
            <a:r>
              <a:rPr lang="en-US" sz="1600">
                <a:latin typeface="Century Gothic"/>
                <a:ea typeface="+mj-ea"/>
                <a:cs typeface="Times New Roman"/>
              </a:rPr>
              <a:t>a </a:t>
            </a:r>
            <a:r>
              <a:rPr lang="en-US" sz="1600" spc="-9">
                <a:latin typeface="Century Gothic"/>
                <a:ea typeface="+mj-ea"/>
                <a:cs typeface="Times New Roman"/>
              </a:rPr>
              <a:t>major issue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around </a:t>
            </a:r>
            <a:r>
              <a:rPr lang="en-US" sz="1600">
                <a:latin typeface="Century Gothic"/>
                <a:ea typeface="+mj-ea"/>
                <a:cs typeface="Times New Roman"/>
              </a:rPr>
              <a:t>the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world, </a:t>
            </a:r>
            <a:r>
              <a:rPr lang="en-US" sz="1600" spc="-22">
                <a:latin typeface="Century Gothic"/>
                <a:ea typeface="+mj-ea"/>
                <a:cs typeface="Times New Roman"/>
              </a:rPr>
              <a:t>it </a:t>
            </a:r>
            <a:r>
              <a:rPr lang="en-US" sz="1600" spc="-9">
                <a:latin typeface="Century Gothic"/>
                <a:ea typeface="+mj-ea"/>
                <a:cs typeface="Times New Roman"/>
              </a:rPr>
              <a:t>influencing </a:t>
            </a:r>
            <a:r>
              <a:rPr lang="en-US" sz="1600">
                <a:latin typeface="Century Gothic"/>
                <a:ea typeface="+mj-ea"/>
                <a:cs typeface="Times New Roman"/>
              </a:rPr>
              <a:t>the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economy </a:t>
            </a:r>
            <a:r>
              <a:rPr lang="en-US" sz="1600" spc="9">
                <a:latin typeface="Century Gothic"/>
                <a:ea typeface="+mj-ea"/>
                <a:cs typeface="Times New Roman"/>
              </a:rPr>
              <a:t>of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various </a:t>
            </a:r>
            <a:r>
              <a:rPr lang="en-US" sz="160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countries. </a:t>
            </a:r>
            <a:r>
              <a:rPr lang="en-US" sz="1600">
                <a:latin typeface="Century Gothic"/>
                <a:ea typeface="+mj-ea"/>
                <a:cs typeface="Times New Roman"/>
              </a:rPr>
              <a:t>In </a:t>
            </a:r>
            <a:r>
              <a:rPr lang="en-US" sz="1600" spc="-9">
                <a:latin typeface="Century Gothic"/>
                <a:ea typeface="+mj-ea"/>
                <a:cs typeface="Times New Roman"/>
              </a:rPr>
              <a:t>India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Reserve Bank </a:t>
            </a:r>
            <a:r>
              <a:rPr lang="en-US" sz="1600" spc="9">
                <a:latin typeface="Century Gothic"/>
                <a:ea typeface="+mj-ea"/>
                <a:cs typeface="Times New Roman"/>
              </a:rPr>
              <a:t>of </a:t>
            </a:r>
            <a:r>
              <a:rPr lang="en-US" sz="1600" spc="12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India </a:t>
            </a:r>
            <a:r>
              <a:rPr lang="en-US" sz="1600" spc="-26">
                <a:latin typeface="Century Gothic"/>
                <a:ea typeface="+mj-ea"/>
                <a:cs typeface="Times New Roman"/>
              </a:rPr>
              <a:t>is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only give </a:t>
            </a:r>
            <a:r>
              <a:rPr lang="en-US" sz="1600">
                <a:latin typeface="Century Gothic"/>
                <a:ea typeface="+mj-ea"/>
                <a:cs typeface="Times New Roman"/>
              </a:rPr>
              <a:t>the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approval </a:t>
            </a:r>
            <a:r>
              <a:rPr lang="en-US" sz="1600">
                <a:latin typeface="Century Gothic"/>
                <a:ea typeface="+mj-ea"/>
                <a:cs typeface="Times New Roman"/>
              </a:rPr>
              <a:t>to </a:t>
            </a:r>
            <a:r>
              <a:rPr lang="en-US" sz="1600" spc="-9">
                <a:latin typeface="Century Gothic"/>
                <a:ea typeface="+mj-ea"/>
                <a:cs typeface="Times New Roman"/>
              </a:rPr>
              <a:t>banks for generating </a:t>
            </a:r>
            <a:r>
              <a:rPr lang="en-US" sz="1600">
                <a:latin typeface="Century Gothic"/>
                <a:ea typeface="+mj-ea"/>
                <a:cs typeface="Times New Roman"/>
              </a:rPr>
              <a:t>the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currency. </a:t>
            </a:r>
            <a:r>
              <a:rPr lang="en-US" sz="1600">
                <a:latin typeface="Century Gothic"/>
                <a:ea typeface="+mj-ea"/>
                <a:cs typeface="Times New Roman"/>
              </a:rPr>
              <a:t>In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India many </a:t>
            </a:r>
            <a:r>
              <a:rPr lang="en-US" sz="1600" spc="9">
                <a:latin typeface="Century Gothic"/>
                <a:ea typeface="+mj-ea"/>
                <a:cs typeface="Times New Roman"/>
              </a:rPr>
              <a:t>of </a:t>
            </a:r>
            <a:r>
              <a:rPr lang="en-US" sz="1600">
                <a:latin typeface="Century Gothic"/>
                <a:ea typeface="+mj-ea"/>
                <a:cs typeface="Times New Roman"/>
              </a:rPr>
              <a:t>the </a:t>
            </a:r>
            <a:r>
              <a:rPr lang="en-US" sz="1600" spc="-9">
                <a:latin typeface="Century Gothic"/>
                <a:ea typeface="+mj-ea"/>
                <a:cs typeface="Times New Roman"/>
              </a:rPr>
              <a:t>people 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9">
                <a:latin typeface="Century Gothic"/>
                <a:ea typeface="+mj-ea"/>
                <a:cs typeface="Times New Roman"/>
              </a:rPr>
              <a:t>have </a:t>
            </a:r>
            <a:r>
              <a:rPr lang="en-US" sz="1600">
                <a:latin typeface="Century Gothic"/>
                <a:ea typeface="+mj-ea"/>
                <a:cs typeface="Times New Roman"/>
              </a:rPr>
              <a:t>been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working </a:t>
            </a:r>
            <a:r>
              <a:rPr lang="en-US" sz="1600" spc="9">
                <a:latin typeface="Century Gothic"/>
                <a:ea typeface="+mj-ea"/>
                <a:cs typeface="Times New Roman"/>
              </a:rPr>
              <a:t>on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daily </a:t>
            </a:r>
            <a:r>
              <a:rPr lang="en-US" sz="1600" spc="-9">
                <a:latin typeface="Century Gothic"/>
                <a:ea typeface="+mj-ea"/>
                <a:cs typeface="Times New Roman"/>
              </a:rPr>
              <a:t>basis,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hence workers, </a:t>
            </a:r>
            <a:r>
              <a:rPr lang="en-US" sz="1600" spc="-9">
                <a:latin typeface="Century Gothic"/>
                <a:ea typeface="+mj-ea"/>
                <a:cs typeface="Times New Roman"/>
              </a:rPr>
              <a:t>farmers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and </a:t>
            </a:r>
            <a:r>
              <a:rPr lang="en-US" sz="1600">
                <a:latin typeface="Century Gothic"/>
                <a:ea typeface="+mj-ea"/>
                <a:cs typeface="Times New Roman"/>
              </a:rPr>
              <a:t>uneducated </a:t>
            </a:r>
            <a:r>
              <a:rPr lang="en-US" sz="1600" spc="-9">
                <a:latin typeface="Century Gothic"/>
                <a:ea typeface="+mj-ea"/>
                <a:cs typeface="Times New Roman"/>
              </a:rPr>
              <a:t>people facing </a:t>
            </a:r>
            <a:r>
              <a:rPr lang="en-US" sz="1600" spc="4">
                <a:latin typeface="Century Gothic"/>
                <a:ea typeface="+mj-ea"/>
                <a:cs typeface="Times New Roman"/>
              </a:rPr>
              <a:t>the </a:t>
            </a:r>
            <a:r>
              <a:rPr lang="en-US" sz="1600" spc="9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problems with </a:t>
            </a:r>
            <a:r>
              <a:rPr lang="en-US" sz="1600">
                <a:latin typeface="Century Gothic"/>
                <a:ea typeface="+mj-ea"/>
                <a:cs typeface="Times New Roman"/>
              </a:rPr>
              <a:t>the </a:t>
            </a:r>
            <a:r>
              <a:rPr lang="en-US" sz="1600" spc="-9">
                <a:latin typeface="Century Gothic"/>
                <a:ea typeface="+mj-ea"/>
                <a:cs typeface="Times New Roman"/>
              </a:rPr>
              <a:t>counterfeit currency.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They </a:t>
            </a:r>
            <a:r>
              <a:rPr lang="en-US" sz="1600">
                <a:latin typeface="Century Gothic"/>
                <a:ea typeface="+mj-ea"/>
                <a:cs typeface="Times New Roman"/>
              </a:rPr>
              <a:t>are </a:t>
            </a:r>
            <a:r>
              <a:rPr lang="en-US" sz="1600" spc="-9">
                <a:latin typeface="Century Gothic"/>
                <a:ea typeface="+mj-ea"/>
                <a:cs typeface="Times New Roman"/>
              </a:rPr>
              <a:t>unable </a:t>
            </a:r>
            <a:r>
              <a:rPr lang="en-US" sz="1600">
                <a:latin typeface="Century Gothic"/>
                <a:ea typeface="+mj-ea"/>
                <a:cs typeface="Times New Roman"/>
              </a:rPr>
              <a:t>to </a:t>
            </a:r>
            <a:r>
              <a:rPr lang="en-US" sz="1600" spc="-9">
                <a:latin typeface="Century Gothic"/>
                <a:ea typeface="+mj-ea"/>
                <a:cs typeface="Times New Roman"/>
              </a:rPr>
              <a:t>identify </a:t>
            </a:r>
            <a:r>
              <a:rPr lang="en-US" sz="1600">
                <a:latin typeface="Century Gothic"/>
                <a:ea typeface="+mj-ea"/>
                <a:cs typeface="Times New Roman"/>
              </a:rPr>
              <a:t>the </a:t>
            </a:r>
            <a:r>
              <a:rPr lang="en-US" sz="1600" spc="-9">
                <a:latin typeface="Century Gothic"/>
                <a:ea typeface="+mj-ea"/>
                <a:cs typeface="Times New Roman"/>
              </a:rPr>
              <a:t>fake currency. </a:t>
            </a:r>
            <a:r>
              <a:rPr lang="en-US" sz="1600">
                <a:latin typeface="Century Gothic"/>
                <a:ea typeface="+mj-ea"/>
                <a:cs typeface="Times New Roman"/>
              </a:rPr>
              <a:t>In order to </a:t>
            </a:r>
            <a:r>
              <a:rPr lang="en-US" sz="1600" spc="4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overcome these problems researches </a:t>
            </a:r>
            <a:r>
              <a:rPr lang="en-US" sz="1600">
                <a:latin typeface="Century Gothic"/>
                <a:ea typeface="+mj-ea"/>
                <a:cs typeface="Times New Roman"/>
              </a:rPr>
              <a:t>proposed the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various </a:t>
            </a:r>
            <a:r>
              <a:rPr lang="en-US" sz="1600" spc="-12">
                <a:latin typeface="Century Gothic"/>
                <a:ea typeface="+mj-ea"/>
                <a:cs typeface="Times New Roman"/>
              </a:rPr>
              <a:t>image</a:t>
            </a:r>
            <a:r>
              <a:rPr lang="en-US" sz="1600" spc="-9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processing</a:t>
            </a:r>
            <a:r>
              <a:rPr lang="en-US" sz="160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algorithms</a:t>
            </a:r>
            <a:r>
              <a:rPr lang="en-US" sz="1600">
                <a:latin typeface="Century Gothic"/>
                <a:ea typeface="+mj-ea"/>
                <a:cs typeface="Times New Roman"/>
              </a:rPr>
              <a:t> such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as</a:t>
            </a:r>
            <a:r>
              <a:rPr lang="en-US" sz="160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recognition,</a:t>
            </a:r>
            <a:r>
              <a:rPr lang="en-US" sz="160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identification</a:t>
            </a:r>
            <a:r>
              <a:rPr lang="en-US" sz="160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9">
                <a:latin typeface="Century Gothic"/>
                <a:ea typeface="+mj-ea"/>
                <a:cs typeface="Times New Roman"/>
              </a:rPr>
              <a:t>of </a:t>
            </a:r>
            <a:r>
              <a:rPr lang="en-US" sz="1600" spc="12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denomination,</a:t>
            </a:r>
            <a:r>
              <a:rPr lang="en-US" sz="160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9">
                <a:latin typeface="Century Gothic"/>
                <a:ea typeface="+mj-ea"/>
                <a:cs typeface="Times New Roman"/>
              </a:rPr>
              <a:t>counterfeit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 </a:t>
            </a:r>
            <a:r>
              <a:rPr lang="en-US" sz="1600">
                <a:latin typeface="Century Gothic"/>
                <a:ea typeface="+mj-ea"/>
                <a:cs typeface="Times New Roman"/>
              </a:rPr>
              <a:t>detection </a:t>
            </a:r>
            <a:r>
              <a:rPr lang="en-US" sz="1600" spc="-9">
                <a:latin typeface="Century Gothic"/>
                <a:ea typeface="+mj-ea"/>
                <a:cs typeface="Times New Roman"/>
              </a:rPr>
              <a:t>and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 currency classification.</a:t>
            </a:r>
            <a:r>
              <a:rPr lang="en-US" sz="160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9">
                <a:latin typeface="Century Gothic"/>
                <a:ea typeface="+mj-ea"/>
                <a:cs typeface="Times New Roman"/>
              </a:rPr>
              <a:t>These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 </a:t>
            </a:r>
            <a:r>
              <a:rPr lang="en-US" sz="1600">
                <a:latin typeface="Century Gothic"/>
                <a:ea typeface="+mj-ea"/>
                <a:cs typeface="Times New Roman"/>
              </a:rPr>
              <a:t>are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used</a:t>
            </a:r>
            <a:r>
              <a:rPr lang="en-US" sz="160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12">
                <a:latin typeface="Century Gothic"/>
                <a:ea typeface="+mj-ea"/>
                <a:cs typeface="Times New Roman"/>
              </a:rPr>
              <a:t>in</a:t>
            </a:r>
            <a:r>
              <a:rPr lang="en-US" sz="1600" spc="-9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automatic</a:t>
            </a:r>
            <a:r>
              <a:rPr lang="en-US" sz="160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counting machines, </a:t>
            </a:r>
            <a:r>
              <a:rPr lang="en-US" sz="1600" spc="-9">
                <a:latin typeface="Century Gothic"/>
                <a:ea typeface="+mj-ea"/>
                <a:cs typeface="Times New Roman"/>
              </a:rPr>
              <a:t>vending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machines and automatic transactions. But </a:t>
            </a:r>
            <a:r>
              <a:rPr lang="en-US" sz="1600" spc="-9">
                <a:latin typeface="Century Gothic"/>
                <a:ea typeface="+mj-ea"/>
                <a:cs typeface="Times New Roman"/>
              </a:rPr>
              <a:t>counterfeit </a:t>
            </a:r>
            <a:r>
              <a:rPr lang="en-US" sz="1600">
                <a:latin typeface="Century Gothic"/>
                <a:ea typeface="+mj-ea"/>
                <a:cs typeface="Times New Roman"/>
              </a:rPr>
              <a:t>detection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and </a:t>
            </a:r>
            <a:r>
              <a:rPr lang="en-US" sz="160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classification</a:t>
            </a:r>
            <a:r>
              <a:rPr lang="en-US" sz="1600" spc="9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12">
                <a:latin typeface="Century Gothic"/>
                <a:ea typeface="+mj-ea"/>
                <a:cs typeface="Times New Roman"/>
              </a:rPr>
              <a:t>is</a:t>
            </a:r>
            <a:r>
              <a:rPr lang="en-US" sz="160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challenging</a:t>
            </a:r>
            <a:r>
              <a:rPr lang="en-US" sz="1600" spc="26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9">
                <a:latin typeface="Century Gothic"/>
                <a:ea typeface="+mj-ea"/>
                <a:cs typeface="Times New Roman"/>
              </a:rPr>
              <a:t>issue</a:t>
            </a:r>
            <a:r>
              <a:rPr lang="en-US" sz="1600" spc="26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12">
                <a:latin typeface="Century Gothic"/>
                <a:ea typeface="+mj-ea"/>
                <a:cs typeface="Times New Roman"/>
              </a:rPr>
              <a:t>in</a:t>
            </a:r>
            <a:r>
              <a:rPr lang="en-US" sz="1600" spc="9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many</a:t>
            </a:r>
            <a:r>
              <a:rPr lang="en-US" sz="1600" spc="-35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applications.</a:t>
            </a:r>
            <a:endParaRPr lang="en-US" sz="1600">
              <a:latin typeface="Century Gothic"/>
              <a:ea typeface="+mj-ea"/>
              <a:cs typeface="Times New Roman"/>
            </a:endParaRPr>
          </a:p>
          <a:p>
            <a:pPr marL="10160" marR="4445" algn="just" defTabSz="457200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lang="en-US" sz="1600" spc="-9">
                <a:latin typeface="Century Gothic"/>
                <a:ea typeface="+mj-ea"/>
                <a:cs typeface="Times New Roman"/>
              </a:rPr>
              <a:t>To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overcome </a:t>
            </a:r>
            <a:r>
              <a:rPr lang="en-US" sz="1600">
                <a:latin typeface="Century Gothic"/>
                <a:ea typeface="+mj-ea"/>
                <a:cs typeface="Times New Roman"/>
              </a:rPr>
              <a:t>this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problem </a:t>
            </a:r>
            <a:r>
              <a:rPr lang="en-US" sz="1600">
                <a:latin typeface="Century Gothic"/>
                <a:ea typeface="+mj-ea"/>
                <a:cs typeface="Times New Roman"/>
              </a:rPr>
              <a:t>deep </a:t>
            </a:r>
            <a:r>
              <a:rPr lang="en-US" sz="1600" spc="-9">
                <a:latin typeface="Century Gothic"/>
                <a:ea typeface="+mj-ea"/>
                <a:cs typeface="Times New Roman"/>
              </a:rPr>
              <a:t>learning 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 with</a:t>
            </a:r>
            <a:r>
              <a:rPr lang="en-US" sz="160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convolutional</a:t>
            </a:r>
            <a:r>
              <a:rPr lang="en-US" sz="160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neural</a:t>
            </a:r>
            <a:r>
              <a:rPr lang="en-US" sz="1600">
                <a:latin typeface="Century Gothic"/>
                <a:ea typeface="+mj-ea"/>
                <a:cs typeface="Times New Roman"/>
              </a:rPr>
              <a:t> networks</a:t>
            </a:r>
            <a:r>
              <a:rPr lang="en-US" sz="1600" spc="4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(CNN)</a:t>
            </a:r>
            <a:r>
              <a:rPr lang="en-US" sz="160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9">
                <a:latin typeface="Century Gothic"/>
                <a:ea typeface="+mj-ea"/>
                <a:cs typeface="Times New Roman"/>
              </a:rPr>
              <a:t>type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9">
                <a:latin typeface="Century Gothic"/>
                <a:ea typeface="+mj-ea"/>
                <a:cs typeface="Times New Roman"/>
              </a:rPr>
              <a:t>of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model </a:t>
            </a:r>
            <a:r>
              <a:rPr lang="en-US" sz="1600" err="1">
                <a:latin typeface="Century Gothic"/>
                <a:ea typeface="+mj-ea"/>
                <a:cs typeface="Times New Roman"/>
              </a:rPr>
              <a:t>Xception</a:t>
            </a:r>
            <a:r>
              <a:rPr lang="en-US" sz="1600">
                <a:latin typeface="Century Gothic"/>
                <a:ea typeface="+mj-ea"/>
                <a:cs typeface="Times New Roman"/>
              </a:rPr>
              <a:t> network</a:t>
            </a:r>
            <a:r>
              <a:rPr lang="en-US" sz="1600" spc="4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12">
                <a:latin typeface="Century Gothic"/>
                <a:ea typeface="+mj-ea"/>
                <a:cs typeface="Times New Roman"/>
              </a:rPr>
              <a:t>came</a:t>
            </a:r>
            <a:r>
              <a:rPr lang="en-US" sz="1600" spc="-9">
                <a:latin typeface="Century Gothic"/>
                <a:ea typeface="+mj-ea"/>
                <a:cs typeface="Times New Roman"/>
              </a:rPr>
              <a:t> into</a:t>
            </a:r>
            <a:r>
              <a:rPr lang="en-US" sz="1600" spc="247">
                <a:latin typeface="Century Gothic"/>
                <a:ea typeface="+mj-ea"/>
                <a:cs typeface="Times New Roman"/>
              </a:rPr>
              <a:t> </a:t>
            </a:r>
            <a:r>
              <a:rPr lang="en-US" sz="1600">
                <a:latin typeface="Century Gothic"/>
                <a:ea typeface="+mj-ea"/>
                <a:cs typeface="Times New Roman"/>
              </a:rPr>
              <a:t>the </a:t>
            </a:r>
            <a:r>
              <a:rPr lang="en-US" sz="1600" spc="4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picture. four </a:t>
            </a:r>
            <a:r>
              <a:rPr lang="en-US" sz="1600" spc="-9">
                <a:latin typeface="Century Gothic"/>
                <a:ea typeface="+mj-ea"/>
                <a:cs typeface="Times New Roman"/>
              </a:rPr>
              <a:t>predefined </a:t>
            </a:r>
            <a:r>
              <a:rPr lang="en-US" sz="1600">
                <a:latin typeface="Century Gothic"/>
                <a:ea typeface="+mj-ea"/>
                <a:cs typeface="Times New Roman"/>
              </a:rPr>
              <a:t>networks </a:t>
            </a:r>
            <a:r>
              <a:rPr lang="en-US" sz="1600" spc="-12" err="1">
                <a:latin typeface="Century Gothic"/>
                <a:ea typeface="+mj-ea"/>
                <a:cs typeface="Times New Roman"/>
              </a:rPr>
              <a:t>i.e</a:t>
            </a:r>
            <a:r>
              <a:rPr lang="en-US" sz="1600" spc="-12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 err="1">
                <a:latin typeface="Century Gothic"/>
                <a:ea typeface="+mj-ea"/>
                <a:cs typeface="Times New Roman"/>
              </a:rPr>
              <a:t>Alexnet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, </a:t>
            </a:r>
            <a:r>
              <a:rPr lang="en-US" sz="1600">
                <a:latin typeface="Century Gothic"/>
                <a:ea typeface="+mj-ea"/>
                <a:cs typeface="Times New Roman"/>
              </a:rPr>
              <a:t>Resnet50,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Darknet53 </a:t>
            </a:r>
            <a:r>
              <a:rPr lang="en-US" sz="1600" spc="-9">
                <a:latin typeface="Century Gothic"/>
                <a:ea typeface="+mj-ea"/>
                <a:cs typeface="Times New Roman"/>
              </a:rPr>
              <a:t>and </a:t>
            </a:r>
            <a:r>
              <a:rPr lang="en-US" sz="1600" spc="-9" err="1">
                <a:latin typeface="Century Gothic"/>
                <a:ea typeface="+mj-ea"/>
                <a:cs typeface="Times New Roman"/>
              </a:rPr>
              <a:t>Googlenet</a:t>
            </a:r>
            <a:r>
              <a:rPr lang="en-US" sz="1600" spc="-9">
                <a:latin typeface="Century Gothic"/>
                <a:ea typeface="+mj-ea"/>
                <a:cs typeface="Times New Roman"/>
              </a:rPr>
              <a:t> 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9">
                <a:latin typeface="Century Gothic"/>
                <a:ea typeface="+mj-ea"/>
                <a:cs typeface="Times New Roman"/>
              </a:rPr>
              <a:t>have </a:t>
            </a:r>
            <a:r>
              <a:rPr lang="en-US" sz="1600">
                <a:latin typeface="Century Gothic"/>
                <a:ea typeface="+mj-ea"/>
                <a:cs typeface="Times New Roman"/>
              </a:rPr>
              <a:t>been </a:t>
            </a:r>
            <a:r>
              <a:rPr lang="en-US" sz="1600" spc="-4">
                <a:latin typeface="Century Gothic"/>
                <a:ea typeface="+mj-ea"/>
                <a:cs typeface="Times New Roman"/>
              </a:rPr>
              <a:t>used </a:t>
            </a:r>
            <a:r>
              <a:rPr lang="en-US" sz="1600" spc="9">
                <a:latin typeface="Century Gothic"/>
                <a:ea typeface="+mj-ea"/>
                <a:cs typeface="Times New Roman"/>
              </a:rPr>
              <a:t>to </a:t>
            </a:r>
            <a:r>
              <a:rPr lang="en-US" sz="1600" spc="-9">
                <a:latin typeface="Century Gothic"/>
                <a:ea typeface="+mj-ea"/>
                <a:cs typeface="Times New Roman"/>
              </a:rPr>
              <a:t>detect </a:t>
            </a:r>
            <a:r>
              <a:rPr lang="en-US" sz="1600">
                <a:latin typeface="Century Gothic"/>
                <a:ea typeface="+mj-ea"/>
                <a:cs typeface="Times New Roman"/>
              </a:rPr>
              <a:t>the </a:t>
            </a:r>
            <a:r>
              <a:rPr lang="en-US" sz="1600" spc="-12">
                <a:latin typeface="Century Gothic"/>
                <a:ea typeface="+mj-ea"/>
                <a:cs typeface="Times New Roman"/>
              </a:rPr>
              <a:t>fake </a:t>
            </a:r>
            <a:r>
              <a:rPr lang="en-US" sz="1600">
                <a:latin typeface="Century Gothic"/>
                <a:ea typeface="+mj-ea"/>
                <a:cs typeface="Times New Roman"/>
              </a:rPr>
              <a:t>Indian currency. 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124000"/>
                <a:satMod val="148000"/>
                <a:lumMod val="124000"/>
              </a:schemeClr>
            </a:gs>
            <a:gs pos="100000">
              <a:schemeClr val="bg1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>
            <a:extLst>
              <a:ext uri="{FF2B5EF4-FFF2-40B4-BE49-F238E27FC236}">
                <a16:creationId xmlns:a16="http://schemas.microsoft.com/office/drawing/2014/main" id="{26E32CE1-D113-412E-9933-113646E2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117B7C8B-175B-4009-808B-9F66FD108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id="{FE5ECD52-6A23-4FF4-8C32-7B5DE9973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5C3F2B96-5F34-41C9-8E37-A9CD279A4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A4E02BF-4F0E-44E2-A489-075900B78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45624C63-3CCA-4EA6-B822-6E710A82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4" descr="Clipart - Project Schedule">
            <a:extLst>
              <a:ext uri="{FF2B5EF4-FFF2-40B4-BE49-F238E27FC236}">
                <a16:creationId xmlns:a16="http://schemas.microsoft.com/office/drawing/2014/main" id="{708DB2FE-CB5D-F2CD-B868-312D4D689DC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25000"/>
            <a:grayscl/>
          </a:blip>
          <a:srcRect t="9333" b="12542"/>
          <a:stretch/>
        </p:blipFill>
        <p:spPr>
          <a:xfrm>
            <a:off x="20" y="-29689"/>
            <a:ext cx="12191980" cy="6858000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object 2"/>
          <p:cNvSpPr txBox="1"/>
          <p:nvPr/>
        </p:nvSpPr>
        <p:spPr>
          <a:xfrm>
            <a:off x="1153444" y="1090392"/>
            <a:ext cx="9628330" cy="4436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" algn="ctr" defTabSz="457200"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lang="en-US" sz="4000" b="1" spc="-9" dirty="0">
                <a:latin typeface="+mj-lt"/>
                <a:ea typeface="+mj-ea"/>
                <a:cs typeface="+mj-cs"/>
              </a:rPr>
              <a:t>SCOPE</a:t>
            </a:r>
            <a:r>
              <a:rPr lang="en-US" sz="4000" b="1" dirty="0">
                <a:latin typeface="+mj-lt"/>
                <a:ea typeface="+mj-ea"/>
                <a:cs typeface="+mj-cs"/>
              </a:rPr>
              <a:t> </a:t>
            </a:r>
            <a:r>
              <a:rPr lang="en-US" sz="4000" b="1" spc="-9" dirty="0">
                <a:latin typeface="+mj-lt"/>
                <a:ea typeface="+mj-ea"/>
                <a:cs typeface="+mj-cs"/>
              </a:rPr>
              <a:t>OF</a:t>
            </a:r>
            <a:r>
              <a:rPr lang="en-US" sz="4000" b="1" spc="4" dirty="0">
                <a:latin typeface="+mj-lt"/>
                <a:ea typeface="+mj-ea"/>
                <a:cs typeface="+mj-cs"/>
              </a:rPr>
              <a:t> </a:t>
            </a:r>
            <a:r>
              <a:rPr lang="en-US" sz="4000" b="1" spc="-4" dirty="0">
                <a:latin typeface="+mj-lt"/>
                <a:ea typeface="+mj-ea"/>
                <a:cs typeface="+mj-cs"/>
              </a:rPr>
              <a:t>THE</a:t>
            </a:r>
            <a:r>
              <a:rPr lang="en-US" sz="4000" b="1" spc="-18" dirty="0">
                <a:latin typeface="+mj-lt"/>
                <a:ea typeface="+mj-ea"/>
                <a:cs typeface="+mj-cs"/>
              </a:rPr>
              <a:t> </a:t>
            </a:r>
            <a:r>
              <a:rPr lang="en-US" sz="4000" b="1" spc="-4" dirty="0">
                <a:latin typeface="+mj-lt"/>
                <a:ea typeface="+mj-ea"/>
                <a:cs typeface="+mj-cs"/>
              </a:rPr>
              <a:t>PROJECT</a:t>
            </a:r>
            <a:endParaRPr lang="en-US" sz="4000" b="1" dirty="0">
              <a:latin typeface="+mj-lt"/>
              <a:ea typeface="+mj-ea"/>
              <a:cs typeface="+mj-cs"/>
            </a:endParaRPr>
          </a:p>
          <a:p>
            <a:pPr defTabSz="457200"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endParaRPr lang="en-US">
              <a:latin typeface="+mj-lt"/>
              <a:ea typeface="+mj-ea"/>
              <a:cs typeface="+mj-cs"/>
            </a:endParaRPr>
          </a:p>
          <a:p>
            <a:pPr defTabSz="457200"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endParaRPr lang="en-US">
              <a:latin typeface="+mj-lt"/>
              <a:ea typeface="+mj-ea"/>
              <a:cs typeface="+mj-cs"/>
            </a:endParaRPr>
          </a:p>
          <a:p>
            <a:pPr marL="295910" marR="4445" indent="-285750" algn="just" defTabSz="457200"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Arial"/>
              <a:buChar char="•"/>
            </a:pPr>
            <a:r>
              <a:rPr lang="en-US" sz="1600" spc="-9" dirty="0">
                <a:latin typeface="+mj-lt"/>
                <a:ea typeface="+mj-ea"/>
                <a:cs typeface="+mj-cs"/>
              </a:rPr>
              <a:t>The </a:t>
            </a:r>
            <a:r>
              <a:rPr lang="en-US" sz="1600" dirty="0">
                <a:latin typeface="+mj-lt"/>
                <a:ea typeface="+mj-ea"/>
                <a:cs typeface="+mj-cs"/>
              </a:rPr>
              <a:t>scope </a:t>
            </a:r>
            <a:r>
              <a:rPr lang="en-US" sz="1600" spc="9" dirty="0">
                <a:latin typeface="+mj-lt"/>
                <a:ea typeface="+mj-ea"/>
                <a:cs typeface="+mj-cs"/>
              </a:rPr>
              <a:t>of </a:t>
            </a:r>
            <a:r>
              <a:rPr lang="en-US" sz="1600" dirty="0">
                <a:latin typeface="+mj-lt"/>
                <a:ea typeface="+mj-ea"/>
                <a:cs typeface="+mj-cs"/>
              </a:rPr>
              <a:t>this </a:t>
            </a:r>
            <a:r>
              <a:rPr lang="en-US" sz="1600" spc="-9" dirty="0">
                <a:latin typeface="+mj-lt"/>
                <a:ea typeface="+mj-ea"/>
                <a:cs typeface="+mj-cs"/>
              </a:rPr>
              <a:t>project </a:t>
            </a:r>
            <a:r>
              <a:rPr lang="en-US" sz="1600" spc="-12" dirty="0">
                <a:latin typeface="+mj-lt"/>
                <a:ea typeface="+mj-ea"/>
                <a:cs typeface="+mj-cs"/>
              </a:rPr>
              <a:t>is </a:t>
            </a:r>
            <a:r>
              <a:rPr lang="en-US" sz="1600" dirty="0">
                <a:latin typeface="+mj-lt"/>
                <a:ea typeface="+mj-ea"/>
                <a:cs typeface="+mj-cs"/>
              </a:rPr>
              <a:t>to </a:t>
            </a:r>
            <a:r>
              <a:rPr lang="en-US" sz="1600" spc="-9" dirty="0">
                <a:latin typeface="+mj-lt"/>
                <a:ea typeface="+mj-ea"/>
                <a:cs typeface="+mj-cs"/>
              </a:rPr>
              <a:t>develop </a:t>
            </a:r>
            <a:r>
              <a:rPr lang="en-US" sz="1600" dirty="0">
                <a:latin typeface="+mj-lt"/>
                <a:ea typeface="+mj-ea"/>
                <a:cs typeface="+mj-cs"/>
              </a:rPr>
              <a:t>a </a:t>
            </a:r>
            <a:r>
              <a:rPr lang="en-US" sz="1600" spc="-4" dirty="0">
                <a:latin typeface="+mj-lt"/>
                <a:ea typeface="+mj-ea"/>
                <a:cs typeface="+mj-cs"/>
              </a:rPr>
              <a:t>system that can accurately </a:t>
            </a:r>
            <a:r>
              <a:rPr lang="en-US" sz="1600" dirty="0">
                <a:latin typeface="+mj-lt"/>
                <a:ea typeface="+mj-ea"/>
                <a:cs typeface="+mj-cs"/>
              </a:rPr>
              <a:t>detect </a:t>
            </a:r>
            <a:r>
              <a:rPr lang="en-US" sz="1600" spc="-9" dirty="0">
                <a:latin typeface="+mj-lt"/>
                <a:ea typeface="+mj-ea"/>
                <a:cs typeface="+mj-cs"/>
              </a:rPr>
              <a:t>counterfeit </a:t>
            </a:r>
            <a:r>
              <a:rPr lang="en-US" sz="1600" spc="-4" dirty="0">
                <a:latin typeface="+mj-lt"/>
                <a:ea typeface="+mj-ea"/>
                <a:cs typeface="+mj-cs"/>
              </a:rPr>
              <a:t>Indian </a:t>
            </a:r>
            <a:r>
              <a:rPr lang="en-US" sz="1600" dirty="0">
                <a:latin typeface="+mj-lt"/>
                <a:ea typeface="+mj-ea"/>
                <a:cs typeface="+mj-cs"/>
              </a:rPr>
              <a:t> </a:t>
            </a:r>
            <a:r>
              <a:rPr lang="en-US" sz="1600" spc="-4" dirty="0">
                <a:latin typeface="+mj-lt"/>
                <a:ea typeface="+mj-ea"/>
                <a:cs typeface="+mj-cs"/>
              </a:rPr>
              <a:t>currency </a:t>
            </a:r>
            <a:r>
              <a:rPr lang="en-US" sz="1600" dirty="0">
                <a:latin typeface="+mj-lt"/>
                <a:ea typeface="+mj-ea"/>
                <a:cs typeface="+mj-cs"/>
              </a:rPr>
              <a:t>notes </a:t>
            </a:r>
            <a:r>
              <a:rPr lang="en-US" sz="1600" spc="-12" dirty="0">
                <a:latin typeface="+mj-lt"/>
                <a:ea typeface="+mj-ea"/>
                <a:cs typeface="+mj-cs"/>
              </a:rPr>
              <a:t>in </a:t>
            </a:r>
            <a:r>
              <a:rPr lang="en-US" sz="1600" dirty="0">
                <a:latin typeface="+mj-lt"/>
                <a:ea typeface="+mj-ea"/>
                <a:cs typeface="+mj-cs"/>
              </a:rPr>
              <a:t>real </a:t>
            </a:r>
            <a:r>
              <a:rPr lang="en-US" sz="1600" spc="-9" dirty="0">
                <a:latin typeface="+mj-lt"/>
                <a:ea typeface="+mj-ea"/>
                <a:cs typeface="+mj-cs"/>
              </a:rPr>
              <a:t>time</a:t>
            </a:r>
            <a:r>
              <a:rPr lang="en-US" sz="1600" spc="-4" dirty="0">
                <a:latin typeface="+mj-lt"/>
                <a:ea typeface="+mj-ea"/>
                <a:cs typeface="+mj-cs"/>
              </a:rPr>
              <a:t> </a:t>
            </a:r>
            <a:r>
              <a:rPr lang="en-US" sz="1600" spc="-9" dirty="0">
                <a:latin typeface="+mj-lt"/>
                <a:ea typeface="+mj-ea"/>
                <a:cs typeface="+mj-cs"/>
              </a:rPr>
              <a:t>using</a:t>
            </a:r>
            <a:r>
              <a:rPr lang="en-US" sz="1600" spc="-4" dirty="0">
                <a:latin typeface="+mj-lt"/>
                <a:ea typeface="+mj-ea"/>
                <a:cs typeface="+mj-cs"/>
              </a:rPr>
              <a:t> </a:t>
            </a:r>
            <a:r>
              <a:rPr lang="en-US" sz="1600" err="1">
                <a:latin typeface="+mj-lt"/>
                <a:ea typeface="+mj-ea"/>
                <a:cs typeface="+mj-cs"/>
              </a:rPr>
              <a:t>Xception</a:t>
            </a:r>
            <a:r>
              <a:rPr lang="en-US" sz="1600" dirty="0">
                <a:latin typeface="+mj-lt"/>
                <a:ea typeface="+mj-ea"/>
                <a:cs typeface="+mj-cs"/>
              </a:rPr>
              <a:t> </a:t>
            </a:r>
            <a:r>
              <a:rPr lang="en-US" sz="1600" spc="-4" dirty="0">
                <a:latin typeface="+mj-lt"/>
                <a:ea typeface="+mj-ea"/>
                <a:cs typeface="+mj-cs"/>
              </a:rPr>
              <a:t>Architecture. </a:t>
            </a:r>
            <a:endParaRPr lang="en-US" sz="1600" dirty="0">
              <a:latin typeface="+mj-lt"/>
              <a:ea typeface="+mj-ea"/>
              <a:cs typeface="+mj-cs"/>
            </a:endParaRPr>
          </a:p>
          <a:p>
            <a:pPr marL="295910" marR="4445" indent="-285750" algn="just" defTabSz="457200">
              <a:spcBef>
                <a:spcPts val="1000"/>
              </a:spcBef>
              <a:buFont typeface="Arial"/>
              <a:buChar char="•"/>
            </a:pPr>
            <a:r>
              <a:rPr lang="en-US" sz="1600" spc="-9" dirty="0">
                <a:latin typeface="+mj-lt"/>
                <a:ea typeface="+mj-ea"/>
                <a:cs typeface="+mj-cs"/>
              </a:rPr>
              <a:t>The</a:t>
            </a:r>
            <a:r>
              <a:rPr lang="en-US" sz="1600" spc="247" dirty="0">
                <a:latin typeface="+mj-lt"/>
                <a:ea typeface="+mj-ea"/>
                <a:cs typeface="+mj-cs"/>
              </a:rPr>
              <a:t> </a:t>
            </a:r>
            <a:r>
              <a:rPr lang="en-US" sz="1600" spc="-4" dirty="0">
                <a:latin typeface="+mj-lt"/>
                <a:ea typeface="+mj-ea"/>
                <a:cs typeface="+mj-cs"/>
              </a:rPr>
              <a:t>system will </a:t>
            </a:r>
            <a:r>
              <a:rPr lang="en-US" sz="1600" spc="-12" dirty="0">
                <a:latin typeface="+mj-lt"/>
                <a:ea typeface="+mj-ea"/>
                <a:cs typeface="+mj-cs"/>
              </a:rPr>
              <a:t>be</a:t>
            </a:r>
            <a:r>
              <a:rPr lang="en-US" sz="1600" spc="238" dirty="0">
                <a:latin typeface="+mj-lt"/>
                <a:ea typeface="+mj-ea"/>
                <a:cs typeface="+mj-cs"/>
              </a:rPr>
              <a:t> </a:t>
            </a:r>
            <a:r>
              <a:rPr lang="en-US" sz="1600" spc="-4" dirty="0">
                <a:latin typeface="+mj-lt"/>
                <a:ea typeface="+mj-ea"/>
                <a:cs typeface="+mj-cs"/>
              </a:rPr>
              <a:t>trained</a:t>
            </a:r>
            <a:r>
              <a:rPr lang="en-US" sz="1600" spc="256" dirty="0">
                <a:latin typeface="+mj-lt"/>
                <a:ea typeface="+mj-ea"/>
                <a:cs typeface="+mj-cs"/>
              </a:rPr>
              <a:t> </a:t>
            </a:r>
            <a:r>
              <a:rPr lang="en-US" sz="1600" spc="9" dirty="0">
                <a:latin typeface="+mj-lt"/>
                <a:ea typeface="+mj-ea"/>
                <a:cs typeface="+mj-cs"/>
              </a:rPr>
              <a:t>on </a:t>
            </a:r>
            <a:r>
              <a:rPr lang="en-US" sz="1600" spc="-4" dirty="0">
                <a:latin typeface="+mj-lt"/>
                <a:ea typeface="+mj-ea"/>
                <a:cs typeface="+mj-cs"/>
              </a:rPr>
              <a:t>datasets </a:t>
            </a:r>
            <a:r>
              <a:rPr lang="en-US" sz="1600" spc="-251" dirty="0">
                <a:latin typeface="+mj-lt"/>
                <a:ea typeface="+mj-ea"/>
                <a:cs typeface="+mj-cs"/>
              </a:rPr>
              <a:t> </a:t>
            </a:r>
            <a:r>
              <a:rPr lang="en-US" sz="1600" spc="9" dirty="0">
                <a:latin typeface="+mj-lt"/>
                <a:ea typeface="+mj-ea"/>
                <a:cs typeface="+mj-cs"/>
              </a:rPr>
              <a:t>of </a:t>
            </a:r>
            <a:r>
              <a:rPr lang="en-US" sz="1600" spc="-4" dirty="0">
                <a:latin typeface="+mj-lt"/>
                <a:ea typeface="+mj-ea"/>
                <a:cs typeface="+mj-cs"/>
              </a:rPr>
              <a:t>genuine and counterfeit </a:t>
            </a:r>
            <a:r>
              <a:rPr lang="en-US" sz="1600" dirty="0">
                <a:latin typeface="+mj-lt"/>
                <a:ea typeface="+mj-ea"/>
                <a:cs typeface="+mj-cs"/>
              </a:rPr>
              <a:t>2000 </a:t>
            </a:r>
            <a:r>
              <a:rPr lang="en-US" sz="1600" spc="-9" dirty="0">
                <a:latin typeface="+mj-lt"/>
                <a:ea typeface="+mj-ea"/>
                <a:cs typeface="+mj-cs"/>
              </a:rPr>
              <a:t>and </a:t>
            </a:r>
            <a:r>
              <a:rPr lang="en-US" sz="1600" dirty="0">
                <a:latin typeface="+mj-lt"/>
                <a:ea typeface="+mj-ea"/>
                <a:cs typeface="+mj-cs"/>
              </a:rPr>
              <a:t>500 rupee </a:t>
            </a:r>
            <a:r>
              <a:rPr lang="en-US" sz="1600" spc="-4" dirty="0">
                <a:latin typeface="+mj-lt"/>
                <a:ea typeface="+mj-ea"/>
                <a:cs typeface="+mj-cs"/>
              </a:rPr>
              <a:t>notes, </a:t>
            </a:r>
            <a:r>
              <a:rPr lang="en-US" sz="1600" spc="-9" dirty="0">
                <a:latin typeface="+mj-lt"/>
                <a:ea typeface="+mj-ea"/>
                <a:cs typeface="+mj-cs"/>
              </a:rPr>
              <a:t>and </a:t>
            </a:r>
            <a:r>
              <a:rPr lang="en-US" sz="1600" spc="4" dirty="0">
                <a:latin typeface="+mj-lt"/>
                <a:ea typeface="+mj-ea"/>
                <a:cs typeface="+mj-cs"/>
              </a:rPr>
              <a:t>will </a:t>
            </a:r>
            <a:r>
              <a:rPr lang="en-US" sz="1600" spc="-4" dirty="0">
                <a:latin typeface="+mj-lt"/>
                <a:ea typeface="+mj-ea"/>
                <a:cs typeface="+mj-cs"/>
              </a:rPr>
              <a:t>achieve high </a:t>
            </a:r>
            <a:r>
              <a:rPr lang="en-US" sz="1600" dirty="0">
                <a:latin typeface="+mj-lt"/>
                <a:ea typeface="+mj-ea"/>
                <a:cs typeface="+mj-cs"/>
              </a:rPr>
              <a:t>accuracy </a:t>
            </a:r>
            <a:r>
              <a:rPr lang="en-US" sz="1600" spc="-12" dirty="0">
                <a:latin typeface="+mj-lt"/>
                <a:ea typeface="+mj-ea"/>
                <a:cs typeface="+mj-cs"/>
              </a:rPr>
              <a:t>in </a:t>
            </a:r>
            <a:r>
              <a:rPr lang="en-US" sz="1600" dirty="0">
                <a:latin typeface="+mj-lt"/>
                <a:ea typeface="+mj-ea"/>
                <a:cs typeface="+mj-cs"/>
              </a:rPr>
              <a:t>detecting </a:t>
            </a:r>
            <a:r>
              <a:rPr lang="en-US" sz="1600" spc="4" dirty="0">
                <a:latin typeface="+mj-lt"/>
                <a:ea typeface="+mj-ea"/>
                <a:cs typeface="+mj-cs"/>
              </a:rPr>
              <a:t> </a:t>
            </a:r>
            <a:r>
              <a:rPr lang="en-US" sz="1600" spc="-4" dirty="0">
                <a:latin typeface="+mj-lt"/>
                <a:ea typeface="+mj-ea"/>
                <a:cs typeface="+mj-cs"/>
              </a:rPr>
              <a:t>forgeries. </a:t>
            </a:r>
            <a:endParaRPr lang="en-US" sz="1600" dirty="0">
              <a:latin typeface="+mj-lt"/>
              <a:ea typeface="+mj-ea"/>
              <a:cs typeface="+mj-cs"/>
            </a:endParaRPr>
          </a:p>
          <a:p>
            <a:pPr marL="295910" marR="4445" indent="-285750" algn="just" defTabSz="457200">
              <a:spcBef>
                <a:spcPts val="1000"/>
              </a:spcBef>
              <a:buFont typeface="Arial"/>
              <a:buChar char="•"/>
            </a:pPr>
            <a:r>
              <a:rPr lang="en-US" sz="1600" spc="-9" dirty="0">
                <a:latin typeface="+mj-lt"/>
                <a:ea typeface="+mj-ea"/>
                <a:cs typeface="+mj-cs"/>
              </a:rPr>
              <a:t>The </a:t>
            </a:r>
            <a:r>
              <a:rPr lang="en-US" sz="1600" dirty="0">
                <a:latin typeface="+mj-lt"/>
                <a:ea typeface="+mj-ea"/>
                <a:cs typeface="+mj-cs"/>
              </a:rPr>
              <a:t>system </a:t>
            </a:r>
            <a:r>
              <a:rPr lang="en-US" sz="1600" spc="9" dirty="0">
                <a:latin typeface="+mj-lt"/>
                <a:ea typeface="+mj-ea"/>
                <a:cs typeface="+mj-cs"/>
              </a:rPr>
              <a:t>can </a:t>
            </a:r>
            <a:r>
              <a:rPr lang="en-US" sz="1600" spc="-12" dirty="0">
                <a:latin typeface="+mj-lt"/>
                <a:ea typeface="+mj-ea"/>
                <a:cs typeface="+mj-cs"/>
              </a:rPr>
              <a:t>be </a:t>
            </a:r>
            <a:r>
              <a:rPr lang="en-US" sz="1600" dirty="0">
                <a:latin typeface="+mj-lt"/>
                <a:ea typeface="+mj-ea"/>
                <a:cs typeface="+mj-cs"/>
              </a:rPr>
              <a:t>deployed </a:t>
            </a:r>
            <a:r>
              <a:rPr lang="en-US" sz="1600" spc="-12" dirty="0">
                <a:latin typeface="+mj-lt"/>
                <a:ea typeface="+mj-ea"/>
                <a:cs typeface="+mj-cs"/>
              </a:rPr>
              <a:t>in </a:t>
            </a:r>
            <a:r>
              <a:rPr lang="en-US" sz="1600" spc="-4" dirty="0">
                <a:latin typeface="+mj-lt"/>
                <a:ea typeface="+mj-ea"/>
                <a:cs typeface="+mj-cs"/>
              </a:rPr>
              <a:t>banks, </a:t>
            </a:r>
            <a:r>
              <a:rPr lang="en-US" sz="1600" spc="-9" dirty="0">
                <a:latin typeface="+mj-lt"/>
                <a:ea typeface="+mj-ea"/>
                <a:cs typeface="+mj-cs"/>
              </a:rPr>
              <a:t>ATMs, and </a:t>
            </a:r>
            <a:r>
              <a:rPr lang="en-US" sz="1600" dirty="0">
                <a:latin typeface="+mj-lt"/>
                <a:ea typeface="+mj-ea"/>
                <a:cs typeface="+mj-cs"/>
              </a:rPr>
              <a:t>other </a:t>
            </a:r>
            <a:r>
              <a:rPr lang="en-US" sz="1600" spc="-9" dirty="0">
                <a:latin typeface="+mj-lt"/>
                <a:ea typeface="+mj-ea"/>
                <a:cs typeface="+mj-cs"/>
              </a:rPr>
              <a:t>financial </a:t>
            </a:r>
            <a:r>
              <a:rPr lang="en-US" sz="1600" spc="-4" dirty="0">
                <a:latin typeface="+mj-lt"/>
                <a:ea typeface="+mj-ea"/>
                <a:cs typeface="+mj-cs"/>
              </a:rPr>
              <a:t>institutions </a:t>
            </a:r>
            <a:r>
              <a:rPr lang="en-US" sz="1600" spc="9" dirty="0">
                <a:latin typeface="+mj-lt"/>
                <a:ea typeface="+mj-ea"/>
                <a:cs typeface="+mj-cs"/>
              </a:rPr>
              <a:t>to </a:t>
            </a:r>
            <a:r>
              <a:rPr lang="en-US" sz="1600" spc="-12" dirty="0">
                <a:latin typeface="+mj-lt"/>
                <a:ea typeface="+mj-ea"/>
                <a:cs typeface="+mj-cs"/>
              </a:rPr>
              <a:t>help </a:t>
            </a:r>
            <a:r>
              <a:rPr lang="en-US" sz="1600" spc="-9" dirty="0">
                <a:latin typeface="+mj-lt"/>
                <a:ea typeface="+mj-ea"/>
                <a:cs typeface="+mj-cs"/>
              </a:rPr>
              <a:t> combat</a:t>
            </a:r>
            <a:r>
              <a:rPr lang="en-US" sz="1600" spc="31" dirty="0">
                <a:latin typeface="+mj-lt"/>
                <a:ea typeface="+mj-ea"/>
                <a:cs typeface="+mj-cs"/>
              </a:rPr>
              <a:t> </a:t>
            </a:r>
            <a:r>
              <a:rPr lang="en-US" sz="1600" dirty="0">
                <a:latin typeface="+mj-lt"/>
                <a:ea typeface="+mj-ea"/>
                <a:cs typeface="+mj-cs"/>
              </a:rPr>
              <a:t>the</a:t>
            </a:r>
            <a:r>
              <a:rPr lang="en-US" sz="1600" spc="4" dirty="0">
                <a:latin typeface="+mj-lt"/>
                <a:ea typeface="+mj-ea"/>
                <a:cs typeface="+mj-cs"/>
              </a:rPr>
              <a:t> </a:t>
            </a:r>
            <a:r>
              <a:rPr lang="en-US" sz="1600" spc="-12" dirty="0">
                <a:latin typeface="+mj-lt"/>
                <a:ea typeface="+mj-ea"/>
                <a:cs typeface="+mj-cs"/>
              </a:rPr>
              <a:t>issue</a:t>
            </a:r>
            <a:r>
              <a:rPr lang="en-US" sz="1600" spc="4" dirty="0">
                <a:latin typeface="+mj-lt"/>
                <a:ea typeface="+mj-ea"/>
                <a:cs typeface="+mj-cs"/>
              </a:rPr>
              <a:t> </a:t>
            </a:r>
            <a:r>
              <a:rPr lang="en-US" sz="1600" spc="12" dirty="0">
                <a:latin typeface="+mj-lt"/>
                <a:ea typeface="+mj-ea"/>
                <a:cs typeface="+mj-cs"/>
              </a:rPr>
              <a:t>of</a:t>
            </a:r>
            <a:r>
              <a:rPr lang="en-US" sz="1600" spc="-26" dirty="0">
                <a:latin typeface="+mj-lt"/>
                <a:ea typeface="+mj-ea"/>
                <a:cs typeface="+mj-cs"/>
              </a:rPr>
              <a:t> </a:t>
            </a:r>
            <a:r>
              <a:rPr lang="en-US" sz="1600" spc="-4" dirty="0">
                <a:latin typeface="+mj-lt"/>
                <a:ea typeface="+mj-ea"/>
                <a:cs typeface="+mj-cs"/>
              </a:rPr>
              <a:t>counterfeit</a:t>
            </a:r>
            <a:r>
              <a:rPr lang="en-US" sz="1600" spc="31" dirty="0">
                <a:latin typeface="+mj-lt"/>
                <a:ea typeface="+mj-ea"/>
                <a:cs typeface="+mj-cs"/>
              </a:rPr>
              <a:t> </a:t>
            </a:r>
            <a:r>
              <a:rPr lang="en-US" sz="1600" spc="-4" dirty="0">
                <a:latin typeface="+mj-lt"/>
                <a:ea typeface="+mj-ea"/>
                <a:cs typeface="+mj-cs"/>
              </a:rPr>
              <a:t>currency</a:t>
            </a:r>
            <a:r>
              <a:rPr lang="en-US" sz="1600" spc="-12" dirty="0">
                <a:latin typeface="+mj-lt"/>
                <a:ea typeface="+mj-ea"/>
                <a:cs typeface="+mj-cs"/>
              </a:rPr>
              <a:t> in</a:t>
            </a:r>
            <a:r>
              <a:rPr lang="en-US" sz="1600" spc="9" dirty="0">
                <a:latin typeface="+mj-lt"/>
                <a:ea typeface="+mj-ea"/>
                <a:cs typeface="+mj-cs"/>
              </a:rPr>
              <a:t> </a:t>
            </a:r>
            <a:r>
              <a:rPr lang="en-US" sz="1600" spc="-4" dirty="0">
                <a:latin typeface="+mj-lt"/>
                <a:ea typeface="+mj-ea"/>
                <a:cs typeface="+mj-cs"/>
              </a:rPr>
              <a:t>India.</a:t>
            </a:r>
            <a:endParaRPr lang="en-US" sz="160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14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1524001" y="2669686"/>
            <a:ext cx="3027759" cy="4188315"/>
          </a:xfrm>
          <a:prstGeom prst="rect">
            <a:avLst/>
          </a:prstGeom>
        </p:spPr>
      </p:pic>
      <p:pic>
        <p:nvPicPr>
          <p:cNvPr id="28" name="Picture 16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1524001" y="2892348"/>
            <a:ext cx="1141809" cy="2365453"/>
          </a:xfrm>
          <a:prstGeom prst="rect">
            <a:avLst/>
          </a:prstGeom>
        </p:spPr>
      </p:pic>
      <p:sp>
        <p:nvSpPr>
          <p:cNvPr id="29" name="Oval 18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0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" name="Picture 20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523559" y="1"/>
            <a:ext cx="1202540" cy="1141407"/>
          </a:xfrm>
          <a:prstGeom prst="rect">
            <a:avLst/>
          </a:prstGeom>
        </p:spPr>
      </p:pic>
      <p:pic>
        <p:nvPicPr>
          <p:cNvPr id="31" name="Picture 22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7978409" y="6096000"/>
            <a:ext cx="745301" cy="762000"/>
          </a:xfrm>
          <a:prstGeom prst="rect">
            <a:avLst/>
          </a:prstGeom>
        </p:spPr>
      </p:pic>
      <p:sp>
        <p:nvSpPr>
          <p:cNvPr id="32" name="Rectangle 24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52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object 2"/>
          <p:cNvSpPr txBox="1"/>
          <p:nvPr/>
        </p:nvSpPr>
        <p:spPr>
          <a:xfrm>
            <a:off x="1029384" y="715126"/>
            <a:ext cx="7920429" cy="11381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5" defTabSz="457200">
              <a:spcBef>
                <a:spcPct val="0"/>
              </a:spcBef>
              <a:spcAft>
                <a:spcPts val="600"/>
              </a:spcAft>
            </a:pPr>
            <a:r>
              <a:rPr lang="en-US" sz="4200" b="1" spc="-4">
                <a:solidFill>
                  <a:schemeClr val="tx2"/>
                </a:solidFill>
                <a:latin typeface="Century Gothic"/>
                <a:ea typeface="+mj-ea"/>
                <a:cs typeface="Times New Roman"/>
              </a:rPr>
              <a:t>OBJECTIVE</a:t>
            </a:r>
            <a:endParaRPr lang="en-US" sz="4200" b="1">
              <a:solidFill>
                <a:schemeClr val="tx2"/>
              </a:solidFill>
              <a:latin typeface="Century Gothic"/>
              <a:ea typeface="+mj-ea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2840" y="1518243"/>
            <a:ext cx="5994905" cy="49577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6545" marR="4445" indent="-285750" algn="just" defTabSz="4572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Arial"/>
              <a:buChar char="•"/>
            </a:pPr>
            <a:endParaRPr lang="en-US" sz="1600" spc="-4">
              <a:latin typeface="Century Gothic"/>
              <a:ea typeface="+mj-ea"/>
              <a:cs typeface="Times New Roman"/>
            </a:endParaRPr>
          </a:p>
          <a:p>
            <a:pPr marL="296545" marR="4445" indent="-285750" algn="just" defTabSz="4572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spc="-4" dirty="0">
                <a:latin typeface="Century Gothic"/>
                <a:ea typeface="+mj-ea"/>
                <a:cs typeface="Times New Roman"/>
              </a:rPr>
              <a:t>To identify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fake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Indian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currency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using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machine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learning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techniques such </a:t>
            </a:r>
            <a:r>
              <a:rPr lang="en-US" sz="1600" spc="4" dirty="0">
                <a:latin typeface="Century Gothic"/>
                <a:ea typeface="+mj-ea"/>
                <a:cs typeface="Times New Roman"/>
              </a:rPr>
              <a:t>as </a:t>
            </a:r>
            <a:r>
              <a:rPr lang="en-US" sz="1600" spc="9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 dirty="0" err="1">
                <a:latin typeface="Century Gothic"/>
                <a:ea typeface="+mj-ea"/>
                <a:cs typeface="Times New Roman"/>
              </a:rPr>
              <a:t>Xception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Architecture.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 </a:t>
            </a:r>
          </a:p>
          <a:p>
            <a:pPr marL="296545" marR="4445" indent="-285750" algn="just" defTabSz="4572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dirty="0">
                <a:latin typeface="Century Gothic"/>
                <a:ea typeface="+mj-ea"/>
                <a:cs typeface="Times New Roman"/>
              </a:rPr>
              <a:t>The </a:t>
            </a:r>
            <a:r>
              <a:rPr lang="en-US" sz="1600" spc="4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system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will </a:t>
            </a:r>
            <a:r>
              <a:rPr lang="en-US" sz="1600" spc="-12" dirty="0">
                <a:latin typeface="Century Gothic"/>
                <a:ea typeface="+mj-ea"/>
                <a:cs typeface="Times New Roman"/>
              </a:rPr>
              <a:t>be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trained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9" dirty="0">
                <a:latin typeface="Century Gothic"/>
                <a:ea typeface="+mj-ea"/>
                <a:cs typeface="Times New Roman"/>
              </a:rPr>
              <a:t>on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large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datasets </a:t>
            </a:r>
            <a:r>
              <a:rPr lang="en-US" sz="1600" spc="9" dirty="0">
                <a:latin typeface="Century Gothic"/>
                <a:ea typeface="+mj-ea"/>
                <a:cs typeface="Times New Roman"/>
              </a:rPr>
              <a:t>of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Indian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 currency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notes,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with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a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focus </a:t>
            </a:r>
            <a:r>
              <a:rPr lang="en-US" sz="1600" spc="9" dirty="0">
                <a:latin typeface="Century Gothic"/>
                <a:ea typeface="+mj-ea"/>
                <a:cs typeface="Times New Roman"/>
              </a:rPr>
              <a:t>on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the 2000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and 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500 rupee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notes, 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to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learn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the</a:t>
            </a:r>
            <a:r>
              <a:rPr lang="en-US" sz="1600" spc="4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features that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 are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unique </a:t>
            </a:r>
            <a:r>
              <a:rPr lang="en-US" sz="1600" spc="9" dirty="0">
                <a:latin typeface="Century Gothic"/>
                <a:ea typeface="+mj-ea"/>
                <a:cs typeface="Times New Roman"/>
              </a:rPr>
              <a:t>to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each denomination.</a:t>
            </a:r>
            <a:r>
              <a:rPr lang="en-US" sz="1600" spc="256" dirty="0">
                <a:latin typeface="Century Gothic"/>
                <a:ea typeface="+mj-ea"/>
                <a:cs typeface="Times New Roman"/>
              </a:rPr>
              <a:t> </a:t>
            </a:r>
            <a:endParaRPr lang="en-US" sz="1600">
              <a:latin typeface="Century Gothic"/>
              <a:ea typeface="+mj-ea"/>
              <a:cs typeface="Times New Roman"/>
            </a:endParaRPr>
          </a:p>
          <a:p>
            <a:pPr marL="296545" marR="4445" indent="-285750" algn="just" defTabSz="4572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spc="-9" dirty="0">
                <a:latin typeface="Century Gothic"/>
                <a:ea typeface="+mj-ea"/>
                <a:cs typeface="Times New Roman"/>
              </a:rPr>
              <a:t>The</a:t>
            </a:r>
            <a:r>
              <a:rPr lang="en-US" sz="1600" spc="247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4" dirty="0">
                <a:latin typeface="Century Gothic"/>
                <a:ea typeface="+mj-ea"/>
                <a:cs typeface="Times New Roman"/>
              </a:rPr>
              <a:t>goal </a:t>
            </a:r>
            <a:r>
              <a:rPr lang="en-US" sz="1600" spc="-12" dirty="0">
                <a:latin typeface="Century Gothic"/>
                <a:ea typeface="+mj-ea"/>
                <a:cs typeface="Times New Roman"/>
              </a:rPr>
              <a:t>is</a:t>
            </a:r>
            <a:r>
              <a:rPr lang="en-US" sz="1600" spc="238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to </a:t>
            </a:r>
            <a:r>
              <a:rPr lang="en-US" sz="1600" spc="4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achieve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high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accuracy </a:t>
            </a:r>
            <a:r>
              <a:rPr lang="en-US" sz="1600" spc="-12" dirty="0">
                <a:latin typeface="Century Gothic"/>
                <a:ea typeface="+mj-ea"/>
                <a:cs typeface="Times New Roman"/>
              </a:rPr>
              <a:t>in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detecting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fake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notes </a:t>
            </a:r>
            <a:r>
              <a:rPr lang="en-US" sz="1600" spc="-12" dirty="0">
                <a:latin typeface="Century Gothic"/>
                <a:ea typeface="+mj-ea"/>
                <a:cs typeface="Times New Roman"/>
              </a:rPr>
              <a:t>in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real-time scenarios,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thus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providing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a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secure 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mechanism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for financial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transactions.</a:t>
            </a:r>
            <a:endParaRPr lang="en-US" sz="1600">
              <a:latin typeface="Century Gothic"/>
              <a:ea typeface="+mj-ea"/>
              <a:cs typeface="Times New Roman"/>
            </a:endParaRPr>
          </a:p>
          <a:p>
            <a:pPr marL="10795" marR="4445" algn="just" defTabSz="457200">
              <a:lnSpc>
                <a:spcPct val="90000"/>
              </a:lnSpc>
              <a:spcBef>
                <a:spcPts val="1000"/>
              </a:spcBef>
            </a:pPr>
            <a:endParaRPr lang="en-US" sz="1600" spc="-9">
              <a:latin typeface="Century Gothic"/>
              <a:ea typeface="+mj-ea"/>
              <a:cs typeface="Times New Roman"/>
            </a:endParaRPr>
          </a:p>
        </p:txBody>
      </p:sp>
      <p:pic>
        <p:nvPicPr>
          <p:cNvPr id="10" name="Picture 10" descr="Fake currency notes in scrap, probe ordered | Bareilly News - Times of ...">
            <a:extLst>
              <a:ext uri="{FF2B5EF4-FFF2-40B4-BE49-F238E27FC236}">
                <a16:creationId xmlns:a16="http://schemas.microsoft.com/office/drawing/2014/main" id="{6D04B357-195D-1BDB-7FE8-8231332BEEF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223" r="30916" b="-1"/>
          <a:stretch/>
        </p:blipFill>
        <p:spPr>
          <a:xfrm>
            <a:off x="7045437" y="1951951"/>
            <a:ext cx="4088720" cy="41961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124000"/>
                <a:satMod val="148000"/>
                <a:lumMod val="124000"/>
              </a:schemeClr>
            </a:gs>
            <a:gs pos="100000">
              <a:schemeClr val="bg1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6E32CE1-D113-412E-9933-113646E2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1524001" y="2669686"/>
            <a:ext cx="3026751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7B7C8B-175B-4009-808B-9F66FD108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1524001" y="2892348"/>
            <a:ext cx="1141809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FE5ECD52-6A23-4FF4-8C32-7B5DE9973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0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3F2B96-5F34-41C9-8E37-A9CD279A4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523559" y="1"/>
            <a:ext cx="1202540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A4E02BF-4F0E-44E2-A489-075900B78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7980759" y="6096000"/>
            <a:ext cx="745300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5624C63-3CCA-4EA6-B822-6E710A82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52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D413DACA-DFFA-B4B0-2DCD-B2E94D0160C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25000"/>
            <a:grayscl/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3774" b="3919"/>
          <a:stretch/>
        </p:blipFill>
        <p:spPr>
          <a:xfrm>
            <a:off x="-9876" y="1016"/>
            <a:ext cx="12201876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55836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object 2"/>
          <p:cNvSpPr txBox="1"/>
          <p:nvPr/>
        </p:nvSpPr>
        <p:spPr>
          <a:xfrm>
            <a:off x="926883" y="801464"/>
            <a:ext cx="10188501" cy="53716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5" lvl="1" algn="ctr" defTabSz="457200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  <a:tabLst>
                <a:tab pos="248136" algn="l"/>
              </a:tabLst>
            </a:pPr>
            <a:r>
              <a:rPr lang="en-US" sz="4000" b="1" spc="-4" dirty="0">
                <a:latin typeface="Century Gothic"/>
                <a:ea typeface="+mj-ea"/>
                <a:cs typeface="Times New Roman"/>
              </a:rPr>
              <a:t>EXISTING</a:t>
            </a:r>
            <a:r>
              <a:rPr lang="en-US" sz="4000" b="1" spc="-22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4000" b="1" spc="-4" dirty="0">
                <a:latin typeface="Century Gothic"/>
                <a:ea typeface="+mj-ea"/>
                <a:cs typeface="Times New Roman"/>
              </a:rPr>
              <a:t>SYSTEM</a:t>
            </a:r>
            <a:endParaRPr lang="en-US" sz="4000" b="1">
              <a:latin typeface="Century Gothic"/>
              <a:ea typeface="+mj-ea"/>
              <a:cs typeface="Times New Roman"/>
            </a:endParaRPr>
          </a:p>
          <a:p>
            <a:pPr marL="498475" marR="4445" lvl="2" indent="-285750" algn="just" defTabSz="457200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Arial"/>
              <a:buChar char="•"/>
              <a:tabLst>
                <a:tab pos="415053" algn="l"/>
              </a:tabLst>
            </a:pPr>
            <a:r>
              <a:rPr lang="en-US" sz="1600" dirty="0">
                <a:latin typeface="Century Gothic"/>
                <a:ea typeface="+mj-ea"/>
                <a:cs typeface="Times New Roman"/>
              </a:rPr>
              <a:t>In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today's world scenario, paper currency </a:t>
            </a:r>
            <a:r>
              <a:rPr lang="en-US" sz="1600" spc="-12" dirty="0">
                <a:latin typeface="Century Gothic"/>
                <a:ea typeface="+mj-ea"/>
                <a:cs typeface="Times New Roman"/>
              </a:rPr>
              <a:t>is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economical </a:t>
            </a:r>
            <a:r>
              <a:rPr lang="en-US" sz="1600" spc="-12" dirty="0">
                <a:latin typeface="Century Gothic"/>
                <a:ea typeface="+mj-ea"/>
                <a:cs typeface="Times New Roman"/>
              </a:rPr>
              <a:t>in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the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sense that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its face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value </a:t>
            </a:r>
            <a:r>
              <a:rPr lang="en-US" sz="1600" spc="-12" dirty="0">
                <a:latin typeface="Century Gothic"/>
                <a:ea typeface="+mj-ea"/>
                <a:cs typeface="Times New Roman"/>
              </a:rPr>
              <a:t>is 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greater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than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intrinsic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value.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It </a:t>
            </a:r>
            <a:r>
              <a:rPr lang="en-US" sz="1600" spc="-12" dirty="0">
                <a:latin typeface="Century Gothic"/>
                <a:ea typeface="+mj-ea"/>
                <a:cs typeface="Times New Roman"/>
              </a:rPr>
              <a:t>is also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 more </a:t>
            </a:r>
            <a:r>
              <a:rPr lang="en-US" sz="1600" spc="-12" dirty="0">
                <a:latin typeface="Century Gothic"/>
                <a:ea typeface="+mj-ea"/>
                <a:cs typeface="Times New Roman"/>
              </a:rPr>
              <a:t>elastic</a:t>
            </a:r>
            <a:r>
              <a:rPr lang="en-US" sz="1600" spc="238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and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stable, paper currency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can be </a:t>
            </a:r>
            <a:r>
              <a:rPr lang="en-US" sz="1600" spc="4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counted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quickly,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22" dirty="0">
                <a:latin typeface="Century Gothic"/>
                <a:ea typeface="+mj-ea"/>
                <a:cs typeface="Times New Roman"/>
              </a:rPr>
              <a:t>it</a:t>
            </a:r>
            <a:r>
              <a:rPr lang="en-US" sz="1600" spc="221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26" dirty="0">
                <a:latin typeface="Century Gothic"/>
                <a:ea typeface="+mj-ea"/>
                <a:cs typeface="Times New Roman"/>
              </a:rPr>
              <a:t>is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easy </a:t>
            </a:r>
            <a:r>
              <a:rPr lang="en-US" sz="1600" spc="9" dirty="0">
                <a:latin typeface="Century Gothic"/>
                <a:ea typeface="+mj-ea"/>
                <a:cs typeface="Times New Roman"/>
              </a:rPr>
              <a:t>to </a:t>
            </a:r>
            <a:r>
              <a:rPr lang="en-US" sz="1600" spc="-12" dirty="0">
                <a:latin typeface="Century Gothic"/>
                <a:ea typeface="+mj-ea"/>
                <a:cs typeface="Times New Roman"/>
              </a:rPr>
              <a:t>move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and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safe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to store. </a:t>
            </a:r>
          </a:p>
          <a:p>
            <a:pPr marL="498475" marR="4445" lvl="2" indent="-285750" algn="just" defTabSz="4572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tabLst>
                <a:tab pos="415053" algn="l"/>
              </a:tabLst>
            </a:pPr>
            <a:r>
              <a:rPr lang="en-US" sz="1600" spc="-9" dirty="0">
                <a:latin typeface="Century Gothic"/>
                <a:ea typeface="+mj-ea"/>
                <a:cs typeface="Times New Roman"/>
              </a:rPr>
              <a:t>Fake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currency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cannot </a:t>
            </a:r>
            <a:r>
              <a:rPr lang="en-US" sz="1600" spc="-12" dirty="0">
                <a:latin typeface="Century Gothic"/>
                <a:ea typeface="+mj-ea"/>
                <a:cs typeface="Times New Roman"/>
              </a:rPr>
              <a:t>be 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identified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by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human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vision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and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due to this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recognition </a:t>
            </a:r>
            <a:r>
              <a:rPr lang="en-US" sz="1600" spc="9" dirty="0">
                <a:latin typeface="Century Gothic"/>
                <a:ea typeface="+mj-ea"/>
                <a:cs typeface="Times New Roman"/>
              </a:rPr>
              <a:t>of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forged currency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notes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has 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become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crucial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problem because counterfeiters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are </a:t>
            </a:r>
            <a:r>
              <a:rPr lang="en-US" sz="1600" spc="-12" dirty="0">
                <a:latin typeface="Century Gothic"/>
                <a:ea typeface="+mj-ea"/>
                <a:cs typeface="Times New Roman"/>
              </a:rPr>
              <a:t>using</a:t>
            </a:r>
            <a:r>
              <a:rPr lang="en-US" sz="1600" spc="238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new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and</a:t>
            </a:r>
            <a:r>
              <a:rPr lang="en-US" sz="1600" spc="247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improved</a:t>
            </a:r>
            <a:r>
              <a:rPr lang="en-US" sz="1600" spc="247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methods. </a:t>
            </a:r>
            <a:r>
              <a:rPr lang="en-US" sz="1600" spc="4" dirty="0">
                <a:latin typeface="Century Gothic"/>
                <a:ea typeface="+mj-ea"/>
                <a:cs typeface="Times New Roman"/>
              </a:rPr>
              <a:t> </a:t>
            </a:r>
            <a:endParaRPr lang="en-US" sz="1600">
              <a:latin typeface="Century Gothic"/>
              <a:ea typeface="+mj-ea"/>
              <a:cs typeface="Times New Roman"/>
            </a:endParaRPr>
          </a:p>
          <a:p>
            <a:pPr marL="498475" marR="4445" lvl="2" indent="-285750" algn="just" defTabSz="4572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tabLst>
                <a:tab pos="415053" algn="l"/>
              </a:tabLst>
            </a:pPr>
            <a:r>
              <a:rPr lang="en-US" sz="1600" spc="-9" dirty="0">
                <a:latin typeface="Century Gothic"/>
                <a:ea typeface="+mj-ea"/>
                <a:cs typeface="Times New Roman"/>
              </a:rPr>
              <a:t>The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 methods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currently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existing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 to</a:t>
            </a:r>
            <a:r>
              <a:rPr lang="en-US" sz="1600" spc="4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determine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whether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the</a:t>
            </a:r>
            <a:r>
              <a:rPr lang="en-US" sz="1600" spc="4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notes</a:t>
            </a:r>
            <a:r>
              <a:rPr lang="en-US" sz="1600" spc="4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are</a:t>
            </a:r>
            <a:r>
              <a:rPr lang="en-US" sz="1600" spc="265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real</a:t>
            </a:r>
            <a:r>
              <a:rPr lang="en-US" sz="1600" spc="256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cannot</a:t>
            </a:r>
            <a:r>
              <a:rPr lang="en-US" sz="1600" spc="265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12" dirty="0">
                <a:latin typeface="Century Gothic"/>
                <a:ea typeface="+mj-ea"/>
                <a:cs typeface="Times New Roman"/>
              </a:rPr>
              <a:t>be 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accessed</a:t>
            </a:r>
            <a:r>
              <a:rPr lang="en-US" sz="1600" spc="4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by</a:t>
            </a:r>
            <a:r>
              <a:rPr lang="en-US" sz="1600" spc="-12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the</a:t>
            </a:r>
            <a:r>
              <a:rPr lang="en-US" sz="1600" spc="4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common</a:t>
            </a:r>
            <a:r>
              <a:rPr lang="en-US" sz="1600" spc="-12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people</a:t>
            </a:r>
            <a:r>
              <a:rPr lang="en-US" sz="1600" spc="4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and</a:t>
            </a:r>
            <a:r>
              <a:rPr lang="en-US" sz="1600" spc="9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are</a:t>
            </a:r>
            <a:r>
              <a:rPr lang="en-US" sz="1600" spc="4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12" dirty="0">
                <a:latin typeface="Century Gothic"/>
                <a:ea typeface="+mj-ea"/>
                <a:cs typeface="Times New Roman"/>
              </a:rPr>
              <a:t>also</a:t>
            </a:r>
            <a:r>
              <a:rPr lang="en-US" sz="1600" spc="26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complex</a:t>
            </a:r>
            <a:r>
              <a:rPr lang="en-US" sz="1600" spc="40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hardware-based</a:t>
            </a:r>
            <a:r>
              <a:rPr lang="en-US" sz="1600" spc="35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methods.</a:t>
            </a:r>
            <a:endParaRPr lang="en-US" sz="1600">
              <a:latin typeface="Century Gothic"/>
              <a:ea typeface="+mj-ea"/>
              <a:cs typeface="Times New Roman"/>
            </a:endParaRPr>
          </a:p>
          <a:p>
            <a:pPr marL="498475" marR="7620" lvl="2" indent="-285750" algn="just" defTabSz="4572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tabLst>
                <a:tab pos="415053" algn="l"/>
              </a:tabLst>
            </a:pPr>
            <a:r>
              <a:rPr lang="en-US" sz="1600" dirty="0">
                <a:latin typeface="Century Gothic"/>
                <a:ea typeface="+mj-ea"/>
                <a:cs typeface="Times New Roman"/>
              </a:rPr>
              <a:t>In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this system,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the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Indian currency </a:t>
            </a:r>
            <a:r>
              <a:rPr lang="en-US" sz="1600" spc="4" dirty="0">
                <a:latin typeface="Century Gothic"/>
                <a:ea typeface="+mj-ea"/>
                <a:cs typeface="Times New Roman"/>
              </a:rPr>
              <a:t>note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features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would </a:t>
            </a:r>
            <a:r>
              <a:rPr lang="en-US" sz="1600" spc="-12" dirty="0">
                <a:latin typeface="Century Gothic"/>
                <a:ea typeface="+mj-ea"/>
                <a:cs typeface="Times New Roman"/>
              </a:rPr>
              <a:t>be 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primarily</a:t>
            </a:r>
            <a:r>
              <a:rPr lang="en-US" sz="1600" spc="-12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extracted</a:t>
            </a:r>
            <a:r>
              <a:rPr lang="en-US" sz="1600" spc="-12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using</a:t>
            </a:r>
            <a:r>
              <a:rPr lang="en-US" sz="1600" spc="9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Convolutional</a:t>
            </a:r>
            <a:r>
              <a:rPr lang="en-US" sz="1600" spc="-12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Neural</a:t>
            </a:r>
            <a:r>
              <a:rPr lang="en-US" sz="1600" spc="-26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Networks</a:t>
            </a:r>
            <a:r>
              <a:rPr lang="en-US" sz="1600" spc="-22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(CNNs).</a:t>
            </a:r>
            <a:endParaRPr lang="en-US" sz="1600">
              <a:latin typeface="Century Gothic"/>
              <a:ea typeface="+mj-ea"/>
              <a:cs typeface="Times New Roman"/>
            </a:endParaRPr>
          </a:p>
          <a:p>
            <a:pPr defTabSz="457200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endParaRPr lang="en-US" sz="1600">
              <a:latin typeface="Century Gothic"/>
              <a:ea typeface="+mj-ea"/>
              <a:cs typeface="Times New Roman"/>
            </a:endParaRPr>
          </a:p>
          <a:p>
            <a:pPr marL="10795" lvl="2" defTabSz="457200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  <a:tabLst>
                <a:tab pos="366322" algn="l"/>
              </a:tabLst>
            </a:pPr>
            <a:r>
              <a:rPr lang="en-US" sz="2400" b="1" spc="-4" dirty="0">
                <a:latin typeface="Century Gothic"/>
                <a:ea typeface="+mj-ea"/>
                <a:cs typeface="Times New Roman"/>
              </a:rPr>
              <a:t>EXISTING SYSTEM</a:t>
            </a:r>
            <a:r>
              <a:rPr lang="en-US" sz="2400" b="1" spc="18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2400" b="1" spc="-9" dirty="0">
                <a:latin typeface="Century Gothic"/>
                <a:ea typeface="+mj-ea"/>
                <a:cs typeface="Times New Roman"/>
              </a:rPr>
              <a:t>DISADVANTAGES:</a:t>
            </a:r>
            <a:endParaRPr lang="en-US" sz="2400" b="1">
              <a:latin typeface="Century Gothic"/>
              <a:ea typeface="+mj-ea"/>
              <a:cs typeface="Times New Roman"/>
            </a:endParaRPr>
          </a:p>
          <a:p>
            <a:pPr marL="384175" lvl="3" indent="-171450" algn="just" defTabSz="457200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Arial"/>
              <a:buChar char="•"/>
              <a:tabLst>
                <a:tab pos="415053" algn="l"/>
              </a:tabLst>
            </a:pPr>
            <a:r>
              <a:rPr lang="en-US" sz="1600" spc="-4" dirty="0">
                <a:latin typeface="Century Gothic"/>
                <a:ea typeface="+mj-ea"/>
                <a:cs typeface="Times New Roman"/>
              </a:rPr>
              <a:t>They</a:t>
            </a:r>
            <a:r>
              <a:rPr lang="en-US" sz="1600" spc="-12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fail</a:t>
            </a:r>
            <a:r>
              <a:rPr lang="en-US" sz="1600" spc="-26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9" dirty="0">
                <a:latin typeface="Century Gothic"/>
                <a:ea typeface="+mj-ea"/>
                <a:cs typeface="Times New Roman"/>
              </a:rPr>
              <a:t>to</a:t>
            </a:r>
            <a:r>
              <a:rPr lang="en-US" sz="1600" spc="26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encode</a:t>
            </a:r>
            <a:r>
              <a:rPr lang="en-US" sz="1600" spc="-12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the</a:t>
            </a:r>
            <a:r>
              <a:rPr lang="en-US" sz="1600" spc="4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position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and</a:t>
            </a:r>
            <a:r>
              <a:rPr lang="en-US" sz="1600" spc="12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orientation</a:t>
            </a:r>
            <a:r>
              <a:rPr lang="en-US" sz="1600" spc="-12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9" dirty="0">
                <a:latin typeface="Century Gothic"/>
                <a:ea typeface="+mj-ea"/>
                <a:cs typeface="Times New Roman"/>
              </a:rPr>
              <a:t>of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objects.</a:t>
            </a:r>
            <a:endParaRPr lang="en-US" sz="1600">
              <a:latin typeface="Century Gothic"/>
              <a:ea typeface="+mj-ea"/>
              <a:cs typeface="Times New Roman"/>
            </a:endParaRPr>
          </a:p>
          <a:p>
            <a:pPr marL="384175" lvl="3" indent="-171450" algn="just" defTabSz="457200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Arial"/>
              <a:buChar char="•"/>
              <a:tabLst>
                <a:tab pos="415053" algn="l"/>
              </a:tabLst>
            </a:pPr>
            <a:r>
              <a:rPr lang="en-US" sz="1600" dirty="0">
                <a:latin typeface="Century Gothic"/>
                <a:ea typeface="+mj-ea"/>
                <a:cs typeface="Times New Roman"/>
              </a:rPr>
              <a:t>It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tends</a:t>
            </a:r>
            <a:r>
              <a:rPr lang="en-US" sz="1600" spc="4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to</a:t>
            </a:r>
            <a:r>
              <a:rPr lang="en-US" sz="1600" spc="12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12" dirty="0">
                <a:latin typeface="Century Gothic"/>
                <a:ea typeface="+mj-ea"/>
                <a:cs typeface="Times New Roman"/>
              </a:rPr>
              <a:t>be</a:t>
            </a:r>
            <a:r>
              <a:rPr lang="en-US" sz="1600" spc="31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much slower</a:t>
            </a:r>
            <a:r>
              <a:rPr lang="en-US" sz="1600" spc="18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because</a:t>
            </a:r>
            <a:r>
              <a:rPr lang="en-US" sz="1600" spc="9" dirty="0">
                <a:latin typeface="Century Gothic"/>
                <a:ea typeface="+mj-ea"/>
                <a:cs typeface="Times New Roman"/>
              </a:rPr>
              <a:t> of</a:t>
            </a:r>
            <a:r>
              <a:rPr lang="en-US" sz="1600" spc="-22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operations</a:t>
            </a:r>
            <a:r>
              <a:rPr lang="en-US" sz="1600" spc="22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like</a:t>
            </a:r>
            <a:r>
              <a:rPr lang="en-US" sz="1600" spc="31" dirty="0">
                <a:latin typeface="Century Gothic"/>
                <a:ea typeface="+mj-ea"/>
                <a:cs typeface="Times New Roman"/>
              </a:rPr>
              <a:t> M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axpool.</a:t>
            </a:r>
            <a:endParaRPr lang="en-US" sz="1600" dirty="0">
              <a:latin typeface="Century Gothic"/>
              <a:ea typeface="+mj-ea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9C97BF-DE7E-2151-04F9-96F9687156DE}"/>
              </a:ext>
            </a:extLst>
          </p:cNvPr>
          <p:cNvSpPr txBox="1"/>
          <p:nvPr/>
        </p:nvSpPr>
        <p:spPr>
          <a:xfrm>
            <a:off x="8107684" y="6657945"/>
            <a:ext cx="2560316" cy="200055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7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8" name="Picture 7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9" name="Oval 7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0" name="Picture 7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11" name="Picture 7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12" name="Rectangle 8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object 2"/>
          <p:cNvSpPr txBox="1"/>
          <p:nvPr/>
        </p:nvSpPr>
        <p:spPr>
          <a:xfrm>
            <a:off x="354649" y="607957"/>
            <a:ext cx="6002675" cy="56423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" lvl="1" defTabSz="4572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tabLst>
                <a:tab pos="366322" algn="l"/>
              </a:tabLst>
            </a:pPr>
            <a:r>
              <a:rPr lang="en-US" sz="4000" b="1" spc="-4" dirty="0">
                <a:latin typeface="Century Gothic"/>
                <a:ea typeface="+mj-ea"/>
                <a:cs typeface="Times New Roman"/>
              </a:rPr>
              <a:t>EXISTING</a:t>
            </a:r>
            <a:r>
              <a:rPr lang="en-US" sz="4000" b="1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4000" b="1" spc="-4" dirty="0">
                <a:latin typeface="Century Gothic"/>
                <a:ea typeface="+mj-ea"/>
                <a:cs typeface="Times New Roman"/>
              </a:rPr>
              <a:t>TECHNIQUE</a:t>
            </a:r>
            <a:endParaRPr lang="en-US" sz="4000" b="1" spc="-9" dirty="0">
              <a:latin typeface="Century Gothic"/>
              <a:ea typeface="+mj-ea"/>
              <a:cs typeface="Times New Roman"/>
            </a:endParaRPr>
          </a:p>
          <a:p>
            <a:pPr marL="819785" lvl="2" defTabSz="4572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endParaRPr lang="en-US" sz="2400">
              <a:latin typeface="Times New Roman"/>
              <a:ea typeface="+mj-ea"/>
              <a:cs typeface="Times New Roman"/>
            </a:endParaRPr>
          </a:p>
          <a:p>
            <a:pPr marL="212090" lvl="3" defTabSz="4572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tabLst>
                <a:tab pos="415053" algn="l"/>
              </a:tabLst>
            </a:pPr>
            <a:r>
              <a:rPr lang="en-US" sz="2400" b="1" u="sng" spc="-4" dirty="0">
                <a:latin typeface="Century Gothic"/>
                <a:ea typeface="+mj-ea"/>
                <a:cs typeface="Times New Roman"/>
              </a:rPr>
              <a:t>Convolutional</a:t>
            </a:r>
            <a:r>
              <a:rPr lang="en-US" sz="2400" b="1" u="sng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2400" b="1" u="sng" spc="-4" dirty="0">
                <a:latin typeface="Century Gothic"/>
                <a:ea typeface="+mj-ea"/>
                <a:cs typeface="Times New Roman"/>
              </a:rPr>
              <a:t>Neural</a:t>
            </a:r>
            <a:r>
              <a:rPr lang="en-US" sz="2400" b="1" u="sng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2400" b="1" u="sng" spc="-9" dirty="0">
                <a:latin typeface="Century Gothic"/>
                <a:ea typeface="+mj-ea"/>
                <a:cs typeface="Times New Roman"/>
              </a:rPr>
              <a:t>Networks</a:t>
            </a:r>
            <a:r>
              <a:rPr lang="en-US" sz="2400" b="1" u="sng" spc="9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2400" b="1" u="sng" spc="-4" dirty="0">
                <a:latin typeface="Century Gothic"/>
                <a:ea typeface="+mj-ea"/>
                <a:cs typeface="Times New Roman"/>
              </a:rPr>
              <a:t>(CNN)</a:t>
            </a:r>
            <a:r>
              <a:rPr lang="en-US" sz="1100" u="sng" spc="-22" dirty="0">
                <a:latin typeface="+mj-lt"/>
                <a:ea typeface="+mj-ea"/>
                <a:cs typeface="+mj-cs"/>
              </a:rPr>
              <a:t> </a:t>
            </a:r>
            <a:endParaRPr lang="en-US" sz="1100" u="sng" dirty="0">
              <a:latin typeface="+mj-lt"/>
              <a:ea typeface="+mj-ea"/>
              <a:cs typeface="+mj-cs"/>
            </a:endParaRPr>
          </a:p>
          <a:p>
            <a:pPr marL="212090" marR="10160" lvl="3" algn="just" defTabSz="4572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tabLst>
                <a:tab pos="415053" algn="l"/>
              </a:tabLst>
            </a:pPr>
            <a:r>
              <a:rPr lang="en-US" sz="1600" spc="-4" dirty="0">
                <a:latin typeface="Century Gothic"/>
                <a:ea typeface="+mj-ea"/>
                <a:cs typeface="Times New Roman"/>
              </a:rPr>
              <a:t>The four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predefined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convolutional neural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networks </a:t>
            </a:r>
            <a:r>
              <a:rPr lang="en-US" sz="1600" spc="-12" dirty="0">
                <a:latin typeface="Century Gothic"/>
                <a:ea typeface="+mj-ea"/>
                <a:cs typeface="Times New Roman"/>
              </a:rPr>
              <a:t>have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been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used to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extract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the </a:t>
            </a:r>
            <a:r>
              <a:rPr lang="en-US" sz="1600" spc="4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features </a:t>
            </a:r>
            <a:r>
              <a:rPr lang="en-US" sz="1600" spc="9" dirty="0">
                <a:latin typeface="Century Gothic"/>
                <a:ea typeface="+mj-ea"/>
                <a:cs typeface="Times New Roman"/>
              </a:rPr>
              <a:t>of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real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and fake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Indian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currency.</a:t>
            </a:r>
            <a:endParaRPr lang="en-US" sz="1600" dirty="0">
              <a:latin typeface="Century Gothic"/>
              <a:ea typeface="+mj-ea"/>
              <a:cs typeface="Times New Roman"/>
            </a:endParaRPr>
          </a:p>
          <a:p>
            <a:pPr marL="212090" marR="10160" lvl="3" algn="just" defTabSz="457200">
              <a:lnSpc>
                <a:spcPct val="90000"/>
              </a:lnSpc>
              <a:spcBef>
                <a:spcPts val="1000"/>
              </a:spcBef>
              <a:buClr>
                <a:srgbClr val="AA9ECB"/>
              </a:buClr>
              <a:buSzPct val="80000"/>
              <a:buFont typeface="Wingdings 3" charset="2"/>
              <a:buChar char=""/>
              <a:tabLst>
                <a:tab pos="415053" algn="l"/>
              </a:tabLst>
            </a:pPr>
            <a:r>
              <a:rPr lang="en-US" sz="1600" spc="-9" dirty="0">
                <a:latin typeface="Century Gothic"/>
                <a:ea typeface="+mj-ea"/>
                <a:cs typeface="Times New Roman"/>
              </a:rPr>
              <a:t> 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Each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predefined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network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mainly 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consists </a:t>
            </a:r>
            <a:r>
              <a:rPr lang="en-US" sz="1600" spc="9" dirty="0">
                <a:latin typeface="Century Gothic"/>
                <a:ea typeface="+mj-ea"/>
                <a:cs typeface="Times New Roman"/>
              </a:rPr>
              <a:t>of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the </a:t>
            </a:r>
            <a:r>
              <a:rPr lang="en-US" sz="1600" spc="4" dirty="0">
                <a:latin typeface="Century Gothic"/>
                <a:ea typeface="+mj-ea"/>
                <a:cs typeface="Times New Roman"/>
              </a:rPr>
              <a:t> </a:t>
            </a:r>
            <a:endParaRPr lang="en-US" sz="1600">
              <a:latin typeface="Century Gothic"/>
              <a:ea typeface="+mj-ea"/>
              <a:cs typeface="Times New Roman"/>
            </a:endParaRPr>
          </a:p>
          <a:p>
            <a:pPr marL="554990" marR="10160" lvl="3" indent="-342900" algn="just" defTabSz="457200">
              <a:lnSpc>
                <a:spcPct val="90000"/>
              </a:lnSpc>
              <a:spcBef>
                <a:spcPts val="1000"/>
              </a:spcBef>
              <a:buClr>
                <a:srgbClr val="AA9ECB"/>
              </a:buClr>
              <a:buSzPct val="80000"/>
              <a:buAutoNum type="arabicPeriod"/>
              <a:tabLst>
                <a:tab pos="415053" algn="l"/>
              </a:tabLst>
            </a:pPr>
            <a:r>
              <a:rPr lang="en-US" sz="1600" spc="-4" dirty="0">
                <a:latin typeface="Century Gothic"/>
                <a:ea typeface="+mj-ea"/>
                <a:cs typeface="Times New Roman"/>
              </a:rPr>
              <a:t>convolutional</a:t>
            </a:r>
            <a:r>
              <a:rPr lang="en-US" sz="1600" spc="-12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layer</a:t>
            </a:r>
            <a:endParaRPr lang="en-US" sz="1600" dirty="0">
              <a:latin typeface="Century Gothic"/>
              <a:ea typeface="+mj-ea"/>
              <a:cs typeface="Times New Roman"/>
            </a:endParaRPr>
          </a:p>
          <a:p>
            <a:pPr marL="554990" marR="10160" lvl="3" indent="-342900" algn="just" defTabSz="457200">
              <a:lnSpc>
                <a:spcPct val="90000"/>
              </a:lnSpc>
              <a:spcBef>
                <a:spcPts val="1000"/>
              </a:spcBef>
              <a:buClr>
                <a:srgbClr val="AA9ECB"/>
              </a:buClr>
              <a:buSzPct val="80000"/>
              <a:buAutoNum type="arabicPeriod"/>
              <a:tabLst>
                <a:tab pos="415053" algn="l"/>
              </a:tabLst>
            </a:pPr>
            <a:r>
              <a:rPr lang="en-US" sz="1600" spc="18" dirty="0">
                <a:latin typeface="Century Gothic"/>
                <a:ea typeface="+mj-ea"/>
                <a:cs typeface="Times New Roman"/>
              </a:rPr>
              <a:t> </a:t>
            </a:r>
            <a:r>
              <a:rPr lang="en-US" sz="1600" spc="-4" dirty="0">
                <a:latin typeface="Century Gothic"/>
                <a:ea typeface="+mj-ea"/>
                <a:cs typeface="Times New Roman"/>
              </a:rPr>
              <a:t>pooling</a:t>
            </a:r>
            <a:r>
              <a:rPr lang="en-US" sz="1600" spc="26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layer</a:t>
            </a:r>
            <a:endParaRPr lang="en-US" sz="1600" dirty="0">
              <a:latin typeface="Century Gothic"/>
              <a:ea typeface="+mj-ea"/>
              <a:cs typeface="Times New Roman"/>
            </a:endParaRPr>
          </a:p>
          <a:p>
            <a:pPr marL="554990" marR="10160" lvl="3" indent="-342900" algn="just" defTabSz="457200">
              <a:lnSpc>
                <a:spcPct val="90000"/>
              </a:lnSpc>
              <a:spcBef>
                <a:spcPts val="1000"/>
              </a:spcBef>
              <a:buClr>
                <a:srgbClr val="AA9ECB"/>
              </a:buClr>
              <a:buSzPct val="80000"/>
              <a:buAutoNum type="arabicPeriod"/>
              <a:tabLst>
                <a:tab pos="415053" algn="l"/>
              </a:tabLst>
            </a:pPr>
            <a:r>
              <a:rPr lang="en-US" sz="1600" spc="22" dirty="0">
                <a:latin typeface="Century Gothic"/>
                <a:ea typeface="+mj-ea"/>
                <a:cs typeface="Times New Roman"/>
              </a:rPr>
              <a:t> </a:t>
            </a:r>
            <a:r>
              <a:rPr lang="en-US" sz="1600" spc="-9" dirty="0" err="1">
                <a:latin typeface="Century Gothic"/>
                <a:ea typeface="+mj-ea"/>
                <a:cs typeface="Times New Roman"/>
              </a:rPr>
              <a:t>ReLu</a:t>
            </a:r>
            <a:r>
              <a:rPr lang="en-US" sz="1600" spc="26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layer</a:t>
            </a:r>
            <a:endParaRPr lang="en-US" sz="1600" spc="44" dirty="0">
              <a:latin typeface="Century Gothic"/>
              <a:ea typeface="+mj-ea"/>
              <a:cs typeface="Times New Roman"/>
            </a:endParaRPr>
          </a:p>
          <a:p>
            <a:pPr marL="554990" marR="10160" lvl="3" indent="-342900" algn="just" defTabSz="457200">
              <a:lnSpc>
                <a:spcPct val="90000"/>
              </a:lnSpc>
              <a:spcBef>
                <a:spcPts val="1000"/>
              </a:spcBef>
              <a:buClr>
                <a:srgbClr val="AA9ECB"/>
              </a:buClr>
              <a:buSzPct val="80000"/>
              <a:buAutoNum type="arabicPeriod"/>
              <a:tabLst>
                <a:tab pos="415053" algn="l"/>
              </a:tabLst>
            </a:pPr>
            <a:r>
              <a:rPr lang="en-US" sz="1600" spc="-9" dirty="0">
                <a:latin typeface="Century Gothic"/>
                <a:ea typeface="+mj-ea"/>
                <a:cs typeface="Times New Roman"/>
              </a:rPr>
              <a:t>fully</a:t>
            </a:r>
            <a:r>
              <a:rPr lang="en-US" sz="1600" spc="-12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dirty="0">
                <a:latin typeface="Century Gothic"/>
                <a:ea typeface="+mj-ea"/>
                <a:cs typeface="Times New Roman"/>
              </a:rPr>
              <a:t>connected</a:t>
            </a:r>
            <a:r>
              <a:rPr lang="en-US" sz="1600" spc="26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12" dirty="0">
                <a:latin typeface="Century Gothic"/>
                <a:ea typeface="+mj-ea"/>
                <a:cs typeface="Times New Roman"/>
              </a:rPr>
              <a:t>layer</a:t>
            </a:r>
            <a:r>
              <a:rPr lang="en-US" sz="1600" spc="18" dirty="0">
                <a:latin typeface="Century Gothic"/>
                <a:ea typeface="+mj-ea"/>
                <a:cs typeface="Times New Roman"/>
              </a:rPr>
              <a:t> </a:t>
            </a:r>
            <a:endParaRPr lang="en-US" sz="1600" dirty="0">
              <a:latin typeface="Century Gothic"/>
              <a:ea typeface="+mj-ea"/>
              <a:cs typeface="Times New Roman"/>
            </a:endParaRPr>
          </a:p>
          <a:p>
            <a:pPr marL="554990" marR="10160" lvl="3" indent="-342900" algn="just" defTabSz="457200">
              <a:lnSpc>
                <a:spcPct val="90000"/>
              </a:lnSpc>
              <a:spcBef>
                <a:spcPts val="1000"/>
              </a:spcBef>
              <a:buClr>
                <a:srgbClr val="AA9ECB"/>
              </a:buClr>
              <a:buSzPct val="80000"/>
              <a:buAutoNum type="arabicPeriod"/>
              <a:tabLst>
                <a:tab pos="415053" algn="l"/>
              </a:tabLst>
            </a:pPr>
            <a:r>
              <a:rPr lang="en-US" sz="1600" spc="9" dirty="0" err="1">
                <a:latin typeface="Century Gothic"/>
                <a:ea typeface="+mj-ea"/>
                <a:cs typeface="Times New Roman"/>
              </a:rPr>
              <a:t>S</a:t>
            </a:r>
            <a:r>
              <a:rPr lang="en-US" sz="1600" spc="4" dirty="0" err="1">
                <a:latin typeface="Century Gothic"/>
                <a:ea typeface="+mj-ea"/>
                <a:cs typeface="Times New Roman"/>
              </a:rPr>
              <a:t>oftmax</a:t>
            </a:r>
            <a:r>
              <a:rPr lang="en-US" sz="1600" spc="9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600" spc="-9" dirty="0">
                <a:latin typeface="Century Gothic"/>
                <a:ea typeface="+mj-ea"/>
                <a:cs typeface="Times New Roman"/>
              </a:rPr>
              <a:t>layer</a:t>
            </a:r>
            <a:endParaRPr lang="en-US" sz="1600" dirty="0">
              <a:latin typeface="Century Gothic"/>
              <a:ea typeface="+mj-ea"/>
              <a:cs typeface="Times New Roman"/>
            </a:endParaRPr>
          </a:p>
          <a:p>
            <a:pPr marL="212090" marR="4445" lvl="3" algn="just" defTabSz="4572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tabLst>
                <a:tab pos="415053" algn="l"/>
              </a:tabLst>
            </a:pPr>
            <a:endParaRPr lang="en-US" sz="1600" dirty="0">
              <a:latin typeface="Century Gothic"/>
              <a:ea typeface="+mj-ea"/>
              <a:cs typeface="Times New Roman"/>
            </a:endParaRP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0F72BA3B-C9D8-E91A-21EF-7F169DB594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361"/>
          <a:stretch/>
        </p:blipFill>
        <p:spPr>
          <a:xfrm>
            <a:off x="6409628" y="1709439"/>
            <a:ext cx="5012013" cy="385426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6532A1-CC6C-4F7E-2E73-80E4DD61D642}"/>
              </a:ext>
            </a:extLst>
          </p:cNvPr>
          <p:cNvSpPr txBox="1"/>
          <p:nvPr/>
        </p:nvSpPr>
        <p:spPr>
          <a:xfrm>
            <a:off x="8842162" y="6048343"/>
            <a:ext cx="2701381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86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91" name="Oval 90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Stock numbers on a digital display">
            <a:extLst>
              <a:ext uri="{FF2B5EF4-FFF2-40B4-BE49-F238E27FC236}">
                <a16:creationId xmlns:a16="http://schemas.microsoft.com/office/drawing/2014/main" id="{C52F9596-CDEB-A831-9E0F-077FC81F366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rcRect l="9091" b="122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529DF628-3DC1-41BF-9730-E680D7FC2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353316" y="0"/>
            <a:ext cx="7770296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23695FD-17A6-460C-AFB4-A56F8DFB4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352800" y="1295400"/>
            <a:ext cx="7772400" cy="55626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/>
          <p:nvPr/>
        </p:nvSpPr>
        <p:spPr>
          <a:xfrm>
            <a:off x="3462244" y="1297927"/>
            <a:ext cx="7540499" cy="51815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47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29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442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589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736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0885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031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178" algn="l" defTabSz="820295" rtl="0" eaLnBrk="1" latinLnBrk="0" hangingPunct="1">
              <a:defRPr sz="16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5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sz="1400" spc="-9">
              <a:latin typeface="+mj-lt"/>
              <a:ea typeface="+mj-ea"/>
              <a:cs typeface="+mj-cs"/>
            </a:endParaRPr>
          </a:p>
          <a:p>
            <a:pPr marL="10795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 spc="-9" dirty="0">
                <a:latin typeface="Century Gothic"/>
                <a:ea typeface="+mj-ea"/>
                <a:cs typeface="Times New Roman"/>
              </a:rPr>
              <a:t>Title:</a:t>
            </a:r>
            <a:r>
              <a:rPr lang="en-US" sz="1400" spc="-4" dirty="0">
                <a:latin typeface="Century Gothic"/>
                <a:ea typeface="+mj-ea"/>
                <a:cs typeface="Times New Roman"/>
              </a:rPr>
              <a:t> A</a:t>
            </a:r>
            <a:r>
              <a:rPr lang="en-US" sz="1400" spc="-18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400" dirty="0">
                <a:latin typeface="Century Gothic"/>
                <a:ea typeface="+mj-ea"/>
                <a:cs typeface="Times New Roman"/>
              </a:rPr>
              <a:t>survey</a:t>
            </a:r>
            <a:r>
              <a:rPr lang="en-US" sz="1400" spc="-35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400" spc="9" dirty="0">
                <a:latin typeface="Century Gothic"/>
                <a:ea typeface="+mj-ea"/>
                <a:cs typeface="Times New Roman"/>
              </a:rPr>
              <a:t>on</a:t>
            </a:r>
            <a:r>
              <a:rPr lang="en-US" sz="1400" spc="18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400" spc="-9" dirty="0">
                <a:latin typeface="Century Gothic"/>
                <a:ea typeface="+mj-ea"/>
                <a:cs typeface="Times New Roman"/>
              </a:rPr>
              <a:t>bank</a:t>
            </a:r>
            <a:r>
              <a:rPr lang="en-US" sz="1400" spc="26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400" dirty="0">
                <a:latin typeface="Century Gothic"/>
                <a:ea typeface="+mj-ea"/>
                <a:cs typeface="Times New Roman"/>
              </a:rPr>
              <a:t>note</a:t>
            </a:r>
            <a:r>
              <a:rPr lang="en-US" sz="1400" spc="4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400" spc="-4" dirty="0">
                <a:latin typeface="Century Gothic"/>
                <a:ea typeface="+mj-ea"/>
                <a:cs typeface="Times New Roman"/>
              </a:rPr>
              <a:t>recognition</a:t>
            </a:r>
            <a:r>
              <a:rPr lang="en-US" sz="1400" spc="9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400" spc="-4" dirty="0">
                <a:latin typeface="Century Gothic"/>
                <a:ea typeface="+mj-ea"/>
                <a:cs typeface="Times New Roman"/>
              </a:rPr>
              <a:t>methods</a:t>
            </a:r>
            <a:r>
              <a:rPr lang="en-US" sz="1400" dirty="0">
                <a:latin typeface="Century Gothic"/>
                <a:ea typeface="+mj-ea"/>
                <a:cs typeface="Times New Roman"/>
              </a:rPr>
              <a:t> by</a:t>
            </a:r>
            <a:r>
              <a:rPr lang="en-US" sz="1400" spc="-12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400" spc="-4" dirty="0">
                <a:latin typeface="Century Gothic"/>
                <a:ea typeface="+mj-ea"/>
                <a:cs typeface="Times New Roman"/>
              </a:rPr>
              <a:t>various</a:t>
            </a:r>
            <a:r>
              <a:rPr lang="en-US" sz="1400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400" spc="-4" dirty="0">
                <a:latin typeface="Century Gothic"/>
                <a:ea typeface="+mj-ea"/>
                <a:cs typeface="Times New Roman"/>
              </a:rPr>
              <a:t>sensors</a:t>
            </a:r>
            <a:endParaRPr lang="en-US" sz="1400" dirty="0">
              <a:latin typeface="Century Gothic"/>
              <a:ea typeface="+mj-ea"/>
              <a:cs typeface="Times New Roman"/>
            </a:endParaRPr>
          </a:p>
          <a:p>
            <a:pPr marL="10795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 spc="-4" dirty="0">
                <a:latin typeface="Century Gothic"/>
                <a:ea typeface="+mj-ea"/>
                <a:cs typeface="Times New Roman"/>
              </a:rPr>
              <a:t>Author: </a:t>
            </a:r>
            <a:r>
              <a:rPr lang="en-US" sz="1400" spc="-9" dirty="0">
                <a:latin typeface="Century Gothic"/>
                <a:ea typeface="+mj-ea"/>
                <a:cs typeface="Times New Roman"/>
              </a:rPr>
              <a:t>J.</a:t>
            </a:r>
            <a:r>
              <a:rPr lang="en-US" sz="1400" spc="18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400" spc="-9" dirty="0">
                <a:latin typeface="Century Gothic"/>
                <a:ea typeface="+mj-ea"/>
                <a:cs typeface="Times New Roman"/>
              </a:rPr>
              <a:t>Lee,</a:t>
            </a:r>
            <a:r>
              <a:rPr lang="en-US" sz="1400" spc="18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400" spc="-4" dirty="0">
                <a:latin typeface="Century Gothic"/>
                <a:ea typeface="+mj-ea"/>
                <a:cs typeface="Times New Roman"/>
              </a:rPr>
              <a:t>H.</a:t>
            </a:r>
            <a:r>
              <a:rPr lang="en-US" sz="1400" spc="-9" dirty="0">
                <a:latin typeface="Century Gothic"/>
                <a:ea typeface="+mj-ea"/>
                <a:cs typeface="Times New Roman"/>
              </a:rPr>
              <a:t> Hong,</a:t>
            </a:r>
            <a:r>
              <a:rPr lang="en-US" sz="1400" spc="18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400" spc="-18" dirty="0">
                <a:latin typeface="Century Gothic"/>
                <a:ea typeface="+mj-ea"/>
                <a:cs typeface="Times New Roman"/>
              </a:rPr>
              <a:t>K.</a:t>
            </a:r>
            <a:r>
              <a:rPr lang="en-US" sz="1400" spc="18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400" spc="-12" dirty="0">
                <a:latin typeface="Century Gothic"/>
                <a:ea typeface="+mj-ea"/>
                <a:cs typeface="Times New Roman"/>
              </a:rPr>
              <a:t>Kim,</a:t>
            </a:r>
            <a:r>
              <a:rPr lang="en-US" sz="1400" spc="12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400" spc="-9" dirty="0">
                <a:latin typeface="Century Gothic"/>
                <a:ea typeface="+mj-ea"/>
                <a:cs typeface="Times New Roman"/>
              </a:rPr>
              <a:t>and</a:t>
            </a:r>
            <a:r>
              <a:rPr lang="en-US" sz="1400" spc="26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400" spc="-18" dirty="0">
                <a:latin typeface="Century Gothic"/>
                <a:ea typeface="+mj-ea"/>
                <a:cs typeface="Times New Roman"/>
              </a:rPr>
              <a:t>K.</a:t>
            </a:r>
            <a:r>
              <a:rPr lang="en-US" sz="1400" spc="18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400" dirty="0">
                <a:latin typeface="Century Gothic"/>
                <a:ea typeface="+mj-ea"/>
                <a:cs typeface="Times New Roman"/>
              </a:rPr>
              <a:t>Park</a:t>
            </a:r>
          </a:p>
          <a:p>
            <a:pPr marL="10795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 spc="-9" dirty="0">
                <a:latin typeface="Century Gothic"/>
                <a:ea typeface="+mj-ea"/>
                <a:cs typeface="Times New Roman"/>
              </a:rPr>
              <a:t>Year:</a:t>
            </a:r>
            <a:r>
              <a:rPr lang="en-US" sz="1400" spc="-22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400" dirty="0">
                <a:latin typeface="Century Gothic"/>
                <a:ea typeface="+mj-ea"/>
                <a:cs typeface="Times New Roman"/>
              </a:rPr>
              <a:t>2017.</a:t>
            </a:r>
          </a:p>
          <a:p>
            <a:pPr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400">
              <a:latin typeface="Century Gothic"/>
              <a:ea typeface="+mj-ea"/>
              <a:cs typeface="Times New Roman"/>
            </a:endParaRPr>
          </a:p>
          <a:p>
            <a:pPr marL="10795" marR="4445" algn="just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 spc="-4" dirty="0">
                <a:latin typeface="Century Gothic"/>
                <a:ea typeface="+mj-ea"/>
                <a:cs typeface="Times New Roman"/>
              </a:rPr>
              <a:t>Description: </a:t>
            </a:r>
            <a:r>
              <a:rPr lang="en-US" sz="1400" dirty="0">
                <a:latin typeface="Century Gothic"/>
                <a:ea typeface="+mj-ea"/>
                <a:cs typeface="Times New Roman"/>
              </a:rPr>
              <a:t>real </a:t>
            </a:r>
            <a:r>
              <a:rPr lang="en-US" sz="1400" spc="-4" dirty="0">
                <a:latin typeface="Century Gothic"/>
                <a:ea typeface="+mj-ea"/>
                <a:cs typeface="Times New Roman"/>
              </a:rPr>
              <a:t>money </a:t>
            </a:r>
            <a:r>
              <a:rPr lang="en-US" sz="1400" dirty="0">
                <a:latin typeface="Century Gothic"/>
                <a:ea typeface="+mj-ea"/>
                <a:cs typeface="Times New Roman"/>
              </a:rPr>
              <a:t>transactions </a:t>
            </a:r>
            <a:r>
              <a:rPr lang="en-US" sz="1400" spc="-4" dirty="0">
                <a:latin typeface="Century Gothic"/>
                <a:ea typeface="+mj-ea"/>
                <a:cs typeface="Times New Roman"/>
              </a:rPr>
              <a:t>remain </a:t>
            </a:r>
            <a:r>
              <a:rPr lang="en-US" sz="1400" dirty="0">
                <a:latin typeface="Century Gothic"/>
                <a:ea typeface="+mj-ea"/>
                <a:cs typeface="Times New Roman"/>
              </a:rPr>
              <a:t>very important </a:t>
            </a:r>
            <a:r>
              <a:rPr lang="en-US" sz="1400" spc="-12" dirty="0">
                <a:latin typeface="Century Gothic"/>
                <a:ea typeface="+mj-ea"/>
                <a:cs typeface="Times New Roman"/>
              </a:rPr>
              <a:t>in </a:t>
            </a:r>
            <a:r>
              <a:rPr lang="en-US" sz="1400" dirty="0">
                <a:latin typeface="Century Gothic"/>
                <a:ea typeface="+mj-ea"/>
                <a:cs typeface="Times New Roman"/>
              </a:rPr>
              <a:t>the global </a:t>
            </a:r>
            <a:r>
              <a:rPr lang="en-US" sz="1400" spc="4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400" spc="-4" dirty="0">
                <a:latin typeface="Century Gothic"/>
                <a:ea typeface="+mj-ea"/>
                <a:cs typeface="Times New Roman"/>
              </a:rPr>
              <a:t>market. </a:t>
            </a:r>
            <a:r>
              <a:rPr lang="en-US" sz="1400" spc="-9" dirty="0">
                <a:latin typeface="Century Gothic"/>
                <a:ea typeface="+mj-ea"/>
                <a:cs typeface="Times New Roman"/>
              </a:rPr>
              <a:t>While </a:t>
            </a:r>
            <a:r>
              <a:rPr lang="en-US" sz="1400" spc="-4" dirty="0">
                <a:latin typeface="Century Gothic"/>
                <a:ea typeface="+mj-ea"/>
                <a:cs typeface="Times New Roman"/>
              </a:rPr>
              <a:t>performing transactions with </a:t>
            </a:r>
            <a:r>
              <a:rPr lang="en-US" sz="1400" dirty="0">
                <a:latin typeface="Century Gothic"/>
                <a:ea typeface="+mj-ea"/>
                <a:cs typeface="Times New Roman"/>
              </a:rPr>
              <a:t>real </a:t>
            </a:r>
            <a:r>
              <a:rPr lang="en-US" sz="1400" spc="-9" dirty="0">
                <a:latin typeface="Century Gothic"/>
                <a:ea typeface="+mj-ea"/>
                <a:cs typeface="Times New Roman"/>
              </a:rPr>
              <a:t>money, </a:t>
            </a:r>
            <a:r>
              <a:rPr lang="en-US" sz="1400" spc="-4" dirty="0">
                <a:latin typeface="Century Gothic"/>
                <a:ea typeface="+mj-ea"/>
                <a:cs typeface="Times New Roman"/>
              </a:rPr>
              <a:t>touching and counting </a:t>
            </a:r>
            <a:r>
              <a:rPr lang="en-US" sz="1400" dirty="0">
                <a:latin typeface="Century Gothic"/>
                <a:ea typeface="+mj-ea"/>
                <a:cs typeface="Times New Roman"/>
              </a:rPr>
              <a:t>notes by </a:t>
            </a:r>
            <a:r>
              <a:rPr lang="en-US" sz="1400" spc="-9" dirty="0">
                <a:latin typeface="Century Gothic"/>
                <a:ea typeface="+mj-ea"/>
                <a:cs typeface="Times New Roman"/>
              </a:rPr>
              <a:t>hand, </a:t>
            </a:r>
            <a:r>
              <a:rPr lang="en-US" sz="1400" spc="-12" dirty="0">
                <a:latin typeface="Century Gothic"/>
                <a:ea typeface="+mj-ea"/>
                <a:cs typeface="Times New Roman"/>
              </a:rPr>
              <a:t>is </a:t>
            </a:r>
            <a:r>
              <a:rPr lang="en-US" sz="1400" spc="-9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400" spc="-4" dirty="0">
                <a:latin typeface="Century Gothic"/>
                <a:ea typeface="+mj-ea"/>
                <a:cs typeface="Times New Roman"/>
              </a:rPr>
              <a:t>still </a:t>
            </a:r>
            <a:r>
              <a:rPr lang="en-US" sz="1400" dirty="0">
                <a:latin typeface="Century Gothic"/>
                <a:ea typeface="+mj-ea"/>
                <a:cs typeface="Times New Roman"/>
              </a:rPr>
              <a:t>a </a:t>
            </a:r>
            <a:r>
              <a:rPr lang="en-US" sz="1400" spc="-4" dirty="0">
                <a:latin typeface="Century Gothic"/>
                <a:ea typeface="+mj-ea"/>
                <a:cs typeface="Times New Roman"/>
              </a:rPr>
              <a:t>common practice </a:t>
            </a:r>
            <a:r>
              <a:rPr lang="en-US" sz="1400" spc="-12" dirty="0">
                <a:latin typeface="Century Gothic"/>
                <a:ea typeface="+mj-ea"/>
                <a:cs typeface="Times New Roman"/>
              </a:rPr>
              <a:t>in </a:t>
            </a:r>
            <a:r>
              <a:rPr lang="en-US" sz="1400" spc="-4" dirty="0">
                <a:latin typeface="Century Gothic"/>
                <a:ea typeface="+mj-ea"/>
                <a:cs typeface="Times New Roman"/>
              </a:rPr>
              <a:t>daily </a:t>
            </a:r>
            <a:r>
              <a:rPr lang="en-US" sz="1400" spc="-9" dirty="0">
                <a:latin typeface="Century Gothic"/>
                <a:ea typeface="+mj-ea"/>
                <a:cs typeface="Times New Roman"/>
              </a:rPr>
              <a:t>life, </a:t>
            </a:r>
            <a:r>
              <a:rPr lang="en-US" sz="1400" spc="-4" dirty="0">
                <a:latin typeface="Century Gothic"/>
                <a:ea typeface="+mj-ea"/>
                <a:cs typeface="Times New Roman"/>
              </a:rPr>
              <a:t>various types </a:t>
            </a:r>
            <a:r>
              <a:rPr lang="en-US" sz="1400" spc="9" dirty="0">
                <a:latin typeface="Century Gothic"/>
                <a:ea typeface="+mj-ea"/>
                <a:cs typeface="Times New Roman"/>
              </a:rPr>
              <a:t>of </a:t>
            </a:r>
            <a:r>
              <a:rPr lang="en-US" sz="1400" spc="-4" dirty="0">
                <a:latin typeface="Century Gothic"/>
                <a:ea typeface="+mj-ea"/>
                <a:cs typeface="Times New Roman"/>
              </a:rPr>
              <a:t>automated </a:t>
            </a:r>
            <a:r>
              <a:rPr lang="en-US" sz="1400" spc="-9" dirty="0">
                <a:latin typeface="Century Gothic"/>
                <a:ea typeface="+mj-ea"/>
                <a:cs typeface="Times New Roman"/>
              </a:rPr>
              <a:t>machines, </a:t>
            </a:r>
            <a:r>
              <a:rPr lang="en-US" sz="1400" dirty="0">
                <a:latin typeface="Century Gothic"/>
                <a:ea typeface="+mj-ea"/>
                <a:cs typeface="Times New Roman"/>
              </a:rPr>
              <a:t>such </a:t>
            </a:r>
            <a:r>
              <a:rPr lang="en-US" sz="1400" spc="-4" dirty="0">
                <a:latin typeface="Century Gothic"/>
                <a:ea typeface="+mj-ea"/>
                <a:cs typeface="Times New Roman"/>
              </a:rPr>
              <a:t>as </a:t>
            </a:r>
            <a:r>
              <a:rPr lang="en-US" sz="1400" spc="-12" dirty="0">
                <a:latin typeface="Century Gothic"/>
                <a:ea typeface="+mj-ea"/>
                <a:cs typeface="Times New Roman"/>
              </a:rPr>
              <a:t>ATMs </a:t>
            </a:r>
            <a:r>
              <a:rPr lang="en-US" sz="1400" spc="-4" dirty="0">
                <a:latin typeface="Century Gothic"/>
                <a:ea typeface="+mj-ea"/>
                <a:cs typeface="Times New Roman"/>
              </a:rPr>
              <a:t>and </a:t>
            </a:r>
            <a:r>
              <a:rPr lang="en-US" sz="1400" dirty="0">
                <a:latin typeface="Century Gothic"/>
                <a:ea typeface="+mj-ea"/>
                <a:cs typeface="Times New Roman"/>
              </a:rPr>
              <a:t> banknote </a:t>
            </a:r>
            <a:r>
              <a:rPr lang="en-US" sz="1400" spc="-4" dirty="0">
                <a:latin typeface="Century Gothic"/>
                <a:ea typeface="+mj-ea"/>
                <a:cs typeface="Times New Roman"/>
              </a:rPr>
              <a:t>counters, </a:t>
            </a:r>
            <a:r>
              <a:rPr lang="en-US" sz="1400" dirty="0">
                <a:latin typeface="Century Gothic"/>
                <a:ea typeface="+mj-ea"/>
                <a:cs typeface="Times New Roman"/>
              </a:rPr>
              <a:t>are </a:t>
            </a:r>
            <a:r>
              <a:rPr lang="en-US" sz="1400" spc="-4" dirty="0">
                <a:latin typeface="Century Gothic"/>
                <a:ea typeface="+mj-ea"/>
                <a:cs typeface="Times New Roman"/>
              </a:rPr>
              <a:t>essential </a:t>
            </a:r>
            <a:r>
              <a:rPr lang="en-US" sz="1400" spc="-9" dirty="0">
                <a:latin typeface="Century Gothic"/>
                <a:ea typeface="+mj-ea"/>
                <a:cs typeface="Times New Roman"/>
              </a:rPr>
              <a:t>for </a:t>
            </a:r>
            <a:r>
              <a:rPr lang="en-US" sz="1400" spc="-4" dirty="0">
                <a:latin typeface="Century Gothic"/>
                <a:ea typeface="+mj-ea"/>
                <a:cs typeface="Times New Roman"/>
              </a:rPr>
              <a:t>large-scale and </a:t>
            </a:r>
            <a:r>
              <a:rPr lang="en-US" sz="1400" spc="-9" dirty="0">
                <a:latin typeface="Century Gothic"/>
                <a:ea typeface="+mj-ea"/>
                <a:cs typeface="Times New Roman"/>
              </a:rPr>
              <a:t>safe </a:t>
            </a:r>
            <a:r>
              <a:rPr lang="en-US" sz="1400" spc="-4" dirty="0">
                <a:latin typeface="Century Gothic"/>
                <a:ea typeface="+mj-ea"/>
                <a:cs typeface="Times New Roman"/>
              </a:rPr>
              <a:t>transactions. </a:t>
            </a:r>
            <a:r>
              <a:rPr lang="en-US" sz="1400" spc="-12" dirty="0">
                <a:latin typeface="Century Gothic"/>
                <a:ea typeface="+mj-ea"/>
                <a:cs typeface="Times New Roman"/>
              </a:rPr>
              <a:t>This</a:t>
            </a:r>
            <a:r>
              <a:rPr lang="en-US" sz="1400" spc="-4" dirty="0">
                <a:latin typeface="Century Gothic"/>
                <a:ea typeface="+mj-ea"/>
                <a:cs typeface="Times New Roman"/>
              </a:rPr>
              <a:t> presents studies </a:t>
            </a:r>
            <a:r>
              <a:rPr lang="en-US" sz="1400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400" spc="-4" dirty="0">
                <a:latin typeface="Century Gothic"/>
                <a:ea typeface="+mj-ea"/>
                <a:cs typeface="Times New Roman"/>
              </a:rPr>
              <a:t>that</a:t>
            </a:r>
            <a:r>
              <a:rPr lang="en-US" sz="1400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400" spc="-12" dirty="0">
                <a:latin typeface="Century Gothic"/>
                <a:ea typeface="+mj-ea"/>
                <a:cs typeface="Times New Roman"/>
              </a:rPr>
              <a:t>have</a:t>
            </a:r>
            <a:r>
              <a:rPr lang="en-US" sz="1400" spc="-9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400" spc="-4" dirty="0">
                <a:latin typeface="Century Gothic"/>
                <a:ea typeface="+mj-ea"/>
                <a:cs typeface="Times New Roman"/>
              </a:rPr>
              <a:t>been </a:t>
            </a:r>
            <a:r>
              <a:rPr lang="en-US" sz="1400" dirty="0">
                <a:latin typeface="Century Gothic"/>
                <a:ea typeface="+mj-ea"/>
                <a:cs typeface="Times New Roman"/>
              </a:rPr>
              <a:t>conducted </a:t>
            </a:r>
            <a:r>
              <a:rPr lang="en-US" sz="1400" spc="-12" dirty="0">
                <a:latin typeface="Century Gothic"/>
                <a:ea typeface="+mj-ea"/>
                <a:cs typeface="Times New Roman"/>
              </a:rPr>
              <a:t>in</a:t>
            </a:r>
            <a:r>
              <a:rPr lang="en-US" sz="1400" spc="-9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400" spc="-4" dirty="0">
                <a:latin typeface="Century Gothic"/>
                <a:ea typeface="+mj-ea"/>
                <a:cs typeface="Times New Roman"/>
              </a:rPr>
              <a:t>four</a:t>
            </a:r>
            <a:r>
              <a:rPr lang="en-US" sz="1400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400" spc="-9" dirty="0">
                <a:latin typeface="Century Gothic"/>
                <a:ea typeface="+mj-ea"/>
                <a:cs typeface="Times New Roman"/>
              </a:rPr>
              <a:t>major</a:t>
            </a:r>
            <a:r>
              <a:rPr lang="en-US" sz="1400" spc="-4" dirty="0">
                <a:latin typeface="Century Gothic"/>
                <a:ea typeface="+mj-ea"/>
                <a:cs typeface="Times New Roman"/>
              </a:rPr>
              <a:t> areas </a:t>
            </a:r>
            <a:r>
              <a:rPr lang="en-US" sz="1400" spc="9" dirty="0">
                <a:latin typeface="Century Gothic"/>
                <a:ea typeface="+mj-ea"/>
                <a:cs typeface="Times New Roman"/>
              </a:rPr>
              <a:t>of </a:t>
            </a:r>
            <a:r>
              <a:rPr lang="en-US" sz="1400" spc="-4" dirty="0">
                <a:latin typeface="Century Gothic"/>
                <a:ea typeface="+mj-ea"/>
                <a:cs typeface="Times New Roman"/>
              </a:rPr>
              <a:t>research </a:t>
            </a:r>
            <a:r>
              <a:rPr lang="en-US" sz="1400" dirty="0">
                <a:latin typeface="Century Gothic"/>
                <a:ea typeface="+mj-ea"/>
                <a:cs typeface="Times New Roman"/>
              </a:rPr>
              <a:t>(banknote </a:t>
            </a:r>
            <a:r>
              <a:rPr lang="en-US" sz="1400" spc="-9" dirty="0">
                <a:latin typeface="Century Gothic"/>
                <a:ea typeface="+mj-ea"/>
                <a:cs typeface="Times New Roman"/>
              </a:rPr>
              <a:t>recognition,</a:t>
            </a:r>
            <a:r>
              <a:rPr lang="en-US" sz="1400" spc="-4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400" spc="-9" dirty="0">
                <a:latin typeface="Century Gothic"/>
                <a:ea typeface="+mj-ea"/>
                <a:cs typeface="Times New Roman"/>
              </a:rPr>
              <a:t>counterfeit </a:t>
            </a:r>
            <a:r>
              <a:rPr lang="en-US" sz="1400" spc="-4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400" dirty="0">
                <a:latin typeface="Century Gothic"/>
                <a:ea typeface="+mj-ea"/>
                <a:cs typeface="Times New Roman"/>
              </a:rPr>
              <a:t>banknote</a:t>
            </a:r>
            <a:r>
              <a:rPr lang="en-US" sz="1400" spc="4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400" spc="-4" dirty="0">
                <a:latin typeface="Century Gothic"/>
                <a:ea typeface="+mj-ea"/>
                <a:cs typeface="Times New Roman"/>
              </a:rPr>
              <a:t>detection,</a:t>
            </a:r>
            <a:r>
              <a:rPr lang="en-US" sz="1400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400" spc="-9" dirty="0">
                <a:latin typeface="Century Gothic"/>
                <a:ea typeface="+mj-ea"/>
                <a:cs typeface="Times New Roman"/>
              </a:rPr>
              <a:t>serial</a:t>
            </a:r>
            <a:r>
              <a:rPr lang="en-US" sz="1400" spc="-4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400" spc="-9" dirty="0">
                <a:latin typeface="Century Gothic"/>
                <a:ea typeface="+mj-ea"/>
                <a:cs typeface="Times New Roman"/>
              </a:rPr>
              <a:t>number</a:t>
            </a:r>
            <a:r>
              <a:rPr lang="en-US" sz="1400" spc="-4" dirty="0">
                <a:latin typeface="Century Gothic"/>
                <a:ea typeface="+mj-ea"/>
                <a:cs typeface="Times New Roman"/>
              </a:rPr>
              <a:t> recognition,</a:t>
            </a:r>
            <a:r>
              <a:rPr lang="en-US" sz="1400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400" spc="-9" dirty="0">
                <a:latin typeface="Century Gothic"/>
                <a:ea typeface="+mj-ea"/>
                <a:cs typeface="Times New Roman"/>
              </a:rPr>
              <a:t>and</a:t>
            </a:r>
            <a:r>
              <a:rPr lang="en-US" sz="1400" spc="-4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400" spc="-9" dirty="0">
                <a:latin typeface="Century Gothic"/>
                <a:ea typeface="+mj-ea"/>
                <a:cs typeface="Times New Roman"/>
              </a:rPr>
              <a:t>fitness</a:t>
            </a:r>
            <a:r>
              <a:rPr lang="en-US" sz="1400" spc="247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400" spc="-9" dirty="0">
                <a:latin typeface="Century Gothic"/>
                <a:ea typeface="+mj-ea"/>
                <a:cs typeface="Times New Roman"/>
              </a:rPr>
              <a:t>classification)</a:t>
            </a:r>
            <a:r>
              <a:rPr lang="en-US" sz="1400" spc="247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400" spc="-12" dirty="0">
                <a:latin typeface="Century Gothic"/>
                <a:ea typeface="+mj-ea"/>
                <a:cs typeface="Times New Roman"/>
              </a:rPr>
              <a:t>in</a:t>
            </a:r>
            <a:r>
              <a:rPr lang="en-US" sz="1400" spc="238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400" dirty="0">
                <a:latin typeface="Century Gothic"/>
                <a:ea typeface="+mj-ea"/>
                <a:cs typeface="Times New Roman"/>
              </a:rPr>
              <a:t>the</a:t>
            </a:r>
            <a:r>
              <a:rPr lang="en-US" sz="1400" spc="265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400" spc="-4" dirty="0">
                <a:latin typeface="Century Gothic"/>
                <a:ea typeface="+mj-ea"/>
                <a:cs typeface="Times New Roman"/>
              </a:rPr>
              <a:t>accurate </a:t>
            </a:r>
            <a:r>
              <a:rPr lang="en-US" sz="1400" dirty="0">
                <a:latin typeface="Century Gothic"/>
                <a:ea typeface="+mj-ea"/>
                <a:cs typeface="Times New Roman"/>
              </a:rPr>
              <a:t> banknote </a:t>
            </a:r>
            <a:r>
              <a:rPr lang="en-US" sz="1400" spc="-4" dirty="0">
                <a:latin typeface="Century Gothic"/>
                <a:ea typeface="+mj-ea"/>
                <a:cs typeface="Times New Roman"/>
              </a:rPr>
              <a:t>recognition </a:t>
            </a:r>
            <a:r>
              <a:rPr lang="en-US" sz="1400" spc="-12" dirty="0">
                <a:latin typeface="Century Gothic"/>
                <a:ea typeface="+mj-ea"/>
                <a:cs typeface="Times New Roman"/>
              </a:rPr>
              <a:t>field </a:t>
            </a:r>
            <a:r>
              <a:rPr lang="en-US" sz="1400" dirty="0">
                <a:latin typeface="Century Gothic"/>
                <a:ea typeface="+mj-ea"/>
                <a:cs typeface="Times New Roman"/>
              </a:rPr>
              <a:t>by </a:t>
            </a:r>
            <a:r>
              <a:rPr lang="en-US" sz="1400" spc="-4" dirty="0">
                <a:latin typeface="Century Gothic"/>
                <a:ea typeface="+mj-ea"/>
                <a:cs typeface="Times New Roman"/>
              </a:rPr>
              <a:t>various sensors </a:t>
            </a:r>
            <a:r>
              <a:rPr lang="en-US" sz="1400" spc="-12" dirty="0">
                <a:latin typeface="Century Gothic"/>
                <a:ea typeface="+mj-ea"/>
                <a:cs typeface="Times New Roman"/>
              </a:rPr>
              <a:t>in </a:t>
            </a:r>
            <a:r>
              <a:rPr lang="en-US" sz="1400" spc="-4" dirty="0">
                <a:latin typeface="Century Gothic"/>
                <a:ea typeface="+mj-ea"/>
                <a:cs typeface="Times New Roman"/>
              </a:rPr>
              <a:t>such automated </a:t>
            </a:r>
            <a:r>
              <a:rPr lang="en-US" sz="1400" spc="-9" dirty="0">
                <a:latin typeface="Century Gothic"/>
                <a:ea typeface="+mj-ea"/>
                <a:cs typeface="Times New Roman"/>
              </a:rPr>
              <a:t>machines</a:t>
            </a:r>
            <a:r>
              <a:rPr lang="en-US" sz="1400" spc="-4" dirty="0">
                <a:latin typeface="Century Gothic"/>
                <a:ea typeface="+mj-ea"/>
                <a:cs typeface="Times New Roman"/>
              </a:rPr>
              <a:t>.</a:t>
            </a:r>
            <a:r>
              <a:rPr lang="en-US" sz="1400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400" spc="-4" dirty="0">
                <a:latin typeface="Century Gothic"/>
                <a:ea typeface="+mj-ea"/>
                <a:cs typeface="Times New Roman"/>
              </a:rPr>
              <a:t>Techniques used </a:t>
            </a:r>
            <a:r>
              <a:rPr lang="en-US" sz="1400" spc="-12" dirty="0">
                <a:latin typeface="Century Gothic"/>
                <a:ea typeface="+mj-ea"/>
                <a:cs typeface="Times New Roman"/>
              </a:rPr>
              <a:t>in </a:t>
            </a:r>
            <a:r>
              <a:rPr lang="en-US" sz="1400" dirty="0">
                <a:latin typeface="Century Gothic"/>
                <a:ea typeface="+mj-ea"/>
                <a:cs typeface="Times New Roman"/>
              </a:rPr>
              <a:t>each </a:t>
            </a:r>
            <a:r>
              <a:rPr lang="en-US" sz="1400" spc="9" dirty="0">
                <a:latin typeface="Century Gothic"/>
                <a:ea typeface="+mj-ea"/>
                <a:cs typeface="Times New Roman"/>
              </a:rPr>
              <a:t>of </a:t>
            </a:r>
            <a:r>
              <a:rPr lang="en-US" sz="1400" dirty="0">
                <a:latin typeface="Century Gothic"/>
                <a:ea typeface="+mj-ea"/>
                <a:cs typeface="Times New Roman"/>
              </a:rPr>
              <a:t>the </a:t>
            </a:r>
            <a:r>
              <a:rPr lang="en-US" sz="1400" spc="-4" dirty="0">
                <a:latin typeface="Century Gothic"/>
                <a:ea typeface="+mj-ea"/>
                <a:cs typeface="Times New Roman"/>
              </a:rPr>
              <a:t>four areas recognize </a:t>
            </a:r>
            <a:r>
              <a:rPr lang="en-US" sz="1400" dirty="0">
                <a:latin typeface="Century Gothic"/>
                <a:ea typeface="+mj-ea"/>
                <a:cs typeface="Times New Roman"/>
              </a:rPr>
              <a:t>banknote </a:t>
            </a:r>
            <a:r>
              <a:rPr lang="en-US" sz="1400" spc="-4" dirty="0">
                <a:latin typeface="Century Gothic"/>
                <a:ea typeface="+mj-ea"/>
                <a:cs typeface="Times New Roman"/>
              </a:rPr>
              <a:t>information (denomination, </a:t>
            </a:r>
            <a:r>
              <a:rPr lang="en-US" sz="1400" dirty="0">
                <a:latin typeface="Century Gothic"/>
                <a:ea typeface="+mj-ea"/>
                <a:cs typeface="Times New Roman"/>
              </a:rPr>
              <a:t>serial </a:t>
            </a:r>
            <a:r>
              <a:rPr lang="en-US" sz="1400" spc="4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400" spc="-4" dirty="0">
                <a:latin typeface="Century Gothic"/>
                <a:ea typeface="+mj-ea"/>
                <a:cs typeface="Times New Roman"/>
              </a:rPr>
              <a:t>number, </a:t>
            </a:r>
            <a:r>
              <a:rPr lang="en-US" sz="1400" spc="-9" dirty="0">
                <a:latin typeface="Century Gothic"/>
                <a:ea typeface="+mj-ea"/>
                <a:cs typeface="Times New Roman"/>
              </a:rPr>
              <a:t>authenticity, and </a:t>
            </a:r>
            <a:r>
              <a:rPr lang="en-US" sz="1400" spc="-4" dirty="0">
                <a:latin typeface="Century Gothic"/>
                <a:ea typeface="+mj-ea"/>
                <a:cs typeface="Times New Roman"/>
              </a:rPr>
              <a:t>physical </a:t>
            </a:r>
            <a:r>
              <a:rPr lang="en-US" sz="1400" dirty="0">
                <a:latin typeface="Century Gothic"/>
                <a:ea typeface="+mj-ea"/>
                <a:cs typeface="Times New Roman"/>
              </a:rPr>
              <a:t>condition) </a:t>
            </a:r>
            <a:r>
              <a:rPr lang="en-US" sz="1400" spc="-4" dirty="0">
                <a:latin typeface="Century Gothic"/>
                <a:ea typeface="+mj-ea"/>
                <a:cs typeface="Times New Roman"/>
              </a:rPr>
              <a:t>based </a:t>
            </a:r>
            <a:r>
              <a:rPr lang="en-US" sz="1400" spc="9" dirty="0">
                <a:latin typeface="Century Gothic"/>
                <a:ea typeface="+mj-ea"/>
                <a:cs typeface="Times New Roman"/>
              </a:rPr>
              <a:t>on </a:t>
            </a:r>
            <a:r>
              <a:rPr lang="en-US" sz="1400" spc="-9" dirty="0">
                <a:latin typeface="Century Gothic"/>
                <a:ea typeface="+mj-ea"/>
                <a:cs typeface="Times New Roman"/>
              </a:rPr>
              <a:t>image </a:t>
            </a:r>
            <a:r>
              <a:rPr lang="en-US" sz="1400" dirty="0">
                <a:latin typeface="Century Gothic"/>
                <a:ea typeface="+mj-ea"/>
                <a:cs typeface="Times New Roman"/>
              </a:rPr>
              <a:t>or </a:t>
            </a:r>
            <a:r>
              <a:rPr lang="en-US" sz="1400" spc="-9" dirty="0">
                <a:latin typeface="Century Gothic"/>
                <a:ea typeface="+mj-ea"/>
                <a:cs typeface="Times New Roman"/>
              </a:rPr>
              <a:t>sensor data, and </a:t>
            </a:r>
            <a:r>
              <a:rPr lang="en-US" sz="1400" dirty="0">
                <a:latin typeface="Century Gothic"/>
                <a:ea typeface="+mj-ea"/>
                <a:cs typeface="Times New Roman"/>
              </a:rPr>
              <a:t>are </a:t>
            </a:r>
            <a:r>
              <a:rPr lang="en-US" sz="1400" spc="-4" dirty="0">
                <a:latin typeface="Century Gothic"/>
                <a:ea typeface="+mj-ea"/>
                <a:cs typeface="Times New Roman"/>
              </a:rPr>
              <a:t>actually </a:t>
            </a:r>
            <a:r>
              <a:rPr lang="en-US" sz="1400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400" spc="-9" dirty="0">
                <a:latin typeface="Century Gothic"/>
                <a:ea typeface="+mj-ea"/>
                <a:cs typeface="Times New Roman"/>
              </a:rPr>
              <a:t>applied</a:t>
            </a:r>
            <a:r>
              <a:rPr lang="en-US" sz="1400" spc="-4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400" dirty="0">
                <a:latin typeface="Century Gothic"/>
                <a:ea typeface="+mj-ea"/>
                <a:cs typeface="Times New Roman"/>
              </a:rPr>
              <a:t>to</a:t>
            </a:r>
            <a:r>
              <a:rPr lang="en-US" sz="1400" spc="4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400" spc="-4" dirty="0">
                <a:latin typeface="Century Gothic"/>
                <a:ea typeface="+mj-ea"/>
                <a:cs typeface="Times New Roman"/>
              </a:rPr>
              <a:t>banknote</a:t>
            </a:r>
            <a:r>
              <a:rPr lang="en-US" sz="1400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400" spc="-9" dirty="0">
                <a:latin typeface="Century Gothic"/>
                <a:ea typeface="+mj-ea"/>
                <a:cs typeface="Times New Roman"/>
              </a:rPr>
              <a:t>processing</a:t>
            </a:r>
            <a:r>
              <a:rPr lang="en-US" sz="1400" spc="-4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400" spc="-9" dirty="0">
                <a:latin typeface="Century Gothic"/>
                <a:ea typeface="+mj-ea"/>
                <a:cs typeface="Times New Roman"/>
              </a:rPr>
              <a:t>machines</a:t>
            </a:r>
            <a:r>
              <a:rPr lang="en-US" sz="1400" spc="-4" dirty="0">
                <a:latin typeface="Century Gothic"/>
                <a:ea typeface="+mj-ea"/>
                <a:cs typeface="Times New Roman"/>
              </a:rPr>
              <a:t> across</a:t>
            </a:r>
            <a:r>
              <a:rPr lang="en-US" sz="1400" dirty="0">
                <a:latin typeface="Century Gothic"/>
                <a:ea typeface="+mj-ea"/>
                <a:cs typeface="Times New Roman"/>
              </a:rPr>
              <a:t> the</a:t>
            </a:r>
            <a:r>
              <a:rPr lang="en-US" sz="1400" spc="4" dirty="0">
                <a:latin typeface="Century Gothic"/>
                <a:ea typeface="+mj-ea"/>
                <a:cs typeface="Times New Roman"/>
              </a:rPr>
              <a:t> </a:t>
            </a:r>
            <a:r>
              <a:rPr lang="en-US" sz="1400" spc="-4" dirty="0">
                <a:latin typeface="Century Gothic"/>
                <a:ea typeface="+mj-ea"/>
                <a:cs typeface="Times New Roman"/>
              </a:rPr>
              <a:t>world.</a:t>
            </a:r>
            <a:r>
              <a:rPr lang="en-US" sz="1400" dirty="0">
                <a:latin typeface="Century Gothic"/>
                <a:ea typeface="+mj-ea"/>
                <a:cs typeface="Times New Roman"/>
              </a:rPr>
              <a:t> </a:t>
            </a:r>
            <a:endParaRPr lang="en-US" sz="1400" spc="-9" dirty="0">
              <a:latin typeface="Century Gothic"/>
              <a:ea typeface="+mj-ea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832F89-7C15-4079-8336-1399982FDFEE}"/>
              </a:ext>
            </a:extLst>
          </p:cNvPr>
          <p:cNvSpPr txBox="1"/>
          <p:nvPr/>
        </p:nvSpPr>
        <p:spPr>
          <a:xfrm>
            <a:off x="3520541" y="210293"/>
            <a:ext cx="375309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LITERATURE SURVEY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Application>Microsoft Office PowerPoint</Application>
  <PresentationFormat>Widescreen</PresentationFormat>
  <Slides>37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Ion</vt:lpstr>
      <vt:lpstr>IDENTIFICATION OF FAKE INDIAN CURRENCY USING CONVOLUTIONAL NEURAL NETWORK</vt:lpstr>
      <vt:lpstr>TEAM MEMBERS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JAVA</dc:creator>
  <cp:revision>54</cp:revision>
  <dcterms:created xsi:type="dcterms:W3CDTF">2023-05-16T07:07:43Z</dcterms:created>
  <dcterms:modified xsi:type="dcterms:W3CDTF">2023-06-30T06:03:37Z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2023-05-16T00:00:00Z</vt:filetime>
  </property>
  <property fmtid="{D5CDD505-2E9C-101B-9397-08002B2CF9AE}" pid="3" name="Creator">
    <vt:lpwstr>Microsoft® Word 2016</vt:lpwstr>
  </property>
  <property fmtid="{D5CDD505-2E9C-101B-9397-08002B2CF9AE}" pid="4" name="LastSaved">
    <vt:filetime>2023-05-16T00:00:00Z</vt:filetime>
  </property>
</Properties>
</file>